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3429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6858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0287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3716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17145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0574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24003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2743200" algn="l" defTabSz="1821656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508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19990965" y="13012341"/>
            <a:ext cx="430635" cy="437357"/>
          </a:xfrm>
          <a:prstGeom prst="rect">
            <a:avLst/>
          </a:prstGeom>
          <a:ln w="12700"/>
        </p:spPr>
        <p:txBody>
          <a:bodyPr wrap="none" lIns="53578" tIns="53578" rIns="53578" bIns="53578" anchor="ctr">
            <a:spAutoFit/>
          </a:bodyPr>
          <a:lstStyle>
            <a:lvl1pPr algn="r">
              <a:buClrTx/>
              <a:buFontTx/>
              <a:defRPr sz="2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48226" indent="-391026">
              <a:spcBef>
                <a:spcPts val="1300"/>
              </a:spcBef>
              <a:buChar char="–"/>
              <a:defRPr sz="5200"/>
            </a:lvl2pPr>
            <a:lvl3pPr marL="1223682" indent="-309282">
              <a:spcBef>
                <a:spcPts val="1100"/>
              </a:spcBef>
              <a:defRPr sz="4600"/>
            </a:lvl3pPr>
            <a:lvl4pPr marL="1681842" indent="-310242">
              <a:spcBef>
                <a:spcPts val="900"/>
              </a:spcBef>
              <a:buChar char="–"/>
              <a:defRPr sz="3800"/>
            </a:lvl4pPr>
            <a:lvl5pPr marL="213904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2286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4572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6858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9144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11430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13716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16002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1828800" algn="ct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467590" marR="0" indent="-467590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908384" marR="0" indent="-451184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317811" marR="0" indent="-403411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861457" marR="0" indent="-489857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318657" marR="0" indent="-489857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6757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40313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43869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7425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7.jpeg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3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8.jpeg"/><Relationship Id="rId4" Type="http://schemas.openxmlformats.org/officeDocument/2006/relationships/image" Target="../media/image3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, triptico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33112" y="-4223573"/>
            <a:ext cx="27216428" cy="1924696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048000" y="12144375"/>
            <a:ext cx="18288000" cy="15359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578" tIns="53578" rIns="53578" bIns="53578"/>
          <a:lstStyle/>
          <a:p>
            <a:pPr/>
          </a:p>
        </p:txBody>
      </p:sp>
      <p:pic>
        <p:nvPicPr>
          <p:cNvPr id="22" name="image1-filter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3744" y="-4521686"/>
            <a:ext cx="25212547" cy="18909410"/>
          </a:xfrm>
          <a:prstGeom prst="rect">
            <a:avLst/>
          </a:prstGeom>
          <a:ln w="12700"/>
        </p:spPr>
      </p:pic>
      <p:sp>
        <p:nvSpPr>
          <p:cNvPr id="23" name="Shape 23"/>
          <p:cNvSpPr/>
          <p:nvPr/>
        </p:nvSpPr>
        <p:spPr>
          <a:xfrm>
            <a:off x="3667901" y="10435653"/>
            <a:ext cx="18502705" cy="27082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>
              <a:defRPr b="1"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Superando Pecados </a:t>
            </a:r>
          </a:p>
          <a:p>
            <a:pPr algn="ctr">
              <a:defRPr b="1"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Persistentes</a:t>
            </a:r>
          </a:p>
        </p:txBody>
      </p:sp>
      <p:sp>
        <p:nvSpPr>
          <p:cNvPr id="24" name="Shape 24"/>
          <p:cNvSpPr/>
          <p:nvPr/>
        </p:nvSpPr>
        <p:spPr>
          <a:xfrm>
            <a:off x="28240857" y="2679254"/>
            <a:ext cx="5368529" cy="157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1160859">
              <a:buClrTx/>
              <a:buFontTx/>
              <a:defRPr sz="80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25" name="Shape 25"/>
          <p:cNvSpPr/>
          <p:nvPr/>
        </p:nvSpPr>
        <p:spPr>
          <a:xfrm>
            <a:off x="27489027" y="4144047"/>
            <a:ext cx="6872189" cy="157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1160859">
              <a:buClrTx/>
              <a:buFontTx/>
              <a:defRPr sz="80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26" name="Shape 26"/>
          <p:cNvSpPr/>
          <p:nvPr/>
        </p:nvSpPr>
        <p:spPr>
          <a:xfrm>
            <a:off x="26809131" y="5591524"/>
            <a:ext cx="8231982" cy="157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1160859">
              <a:buClrTx/>
              <a:buFontTx/>
              <a:defRPr sz="80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27" name="Shape 27"/>
          <p:cNvSpPr/>
          <p:nvPr/>
        </p:nvSpPr>
        <p:spPr>
          <a:xfrm>
            <a:off x="22532602" y="7947293"/>
            <a:ext cx="1169499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1160859">
              <a:buClrTx/>
              <a:buFontTx/>
              <a:defRPr sz="50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24527731" y="8472306"/>
            <a:ext cx="7704734" cy="187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1160859">
              <a:buClrTx/>
              <a:buFontTx/>
              <a:defRPr sz="96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1.5.1</a:t>
            </a:r>
          </a:p>
        </p:txBody>
      </p:sp>
      <p:sp>
        <p:nvSpPr>
          <p:cNvPr id="29" name="Shape 29"/>
          <p:cNvSpPr/>
          <p:nvPr/>
        </p:nvSpPr>
        <p:spPr>
          <a:xfrm>
            <a:off x="13276240" y="611378"/>
            <a:ext cx="10272274" cy="8441383"/>
          </a:xfrm>
          <a:prstGeom prst="rect">
            <a:avLst/>
          </a:prstGeom>
          <a:solidFill>
            <a:srgbClr val="000000">
              <a:alpha val="81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buClrTx/>
              <a:buFontTx/>
              <a:defRPr sz="3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18275326" y="1894805"/>
            <a:ext cx="389369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buClrTx/>
              <a:buFontTx/>
              <a:defRPr sz="58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31" name="Shape 31"/>
          <p:cNvSpPr/>
          <p:nvPr/>
        </p:nvSpPr>
        <p:spPr>
          <a:xfrm>
            <a:off x="17730249" y="2936436"/>
            <a:ext cx="498384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buClrTx/>
              <a:buFontTx/>
              <a:defRPr sz="58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32" name="Shape 32"/>
          <p:cNvSpPr/>
          <p:nvPr/>
        </p:nvSpPr>
        <p:spPr>
          <a:xfrm>
            <a:off x="17237324" y="3965753"/>
            <a:ext cx="596969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buClrTx/>
              <a:buFontTx/>
              <a:defRPr sz="58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33" name="Shape 33"/>
          <p:cNvSpPr/>
          <p:nvPr/>
        </p:nvSpPr>
        <p:spPr>
          <a:xfrm>
            <a:off x="14254157" y="5651408"/>
            <a:ext cx="831644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buClrTx/>
              <a:buFontTx/>
              <a:defRPr sz="3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5642248" y="6022916"/>
            <a:ext cx="554025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buClrTx/>
              <a:buFontTx/>
              <a:defRPr sz="690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1.5.3</a:t>
            </a:r>
          </a:p>
        </p:txBody>
      </p:sp>
      <p:pic>
        <p:nvPicPr>
          <p:cNvPr id="35" name="White on Black logo.001-filtered.jpeg"/>
          <p:cNvPicPr>
            <a:picLocks noChangeAspect="1"/>
          </p:cNvPicPr>
          <p:nvPr/>
        </p:nvPicPr>
        <p:blipFill>
          <a:blip r:embed="rId4">
            <a:extLst/>
          </a:blip>
          <a:srcRect l="22627" t="5319" r="22178" b="2683"/>
          <a:stretch>
            <a:fillRect/>
          </a:stretch>
        </p:blipFill>
        <p:spPr>
          <a:xfrm>
            <a:off x="13793841" y="1478320"/>
            <a:ext cx="3041032" cy="380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11186" y="1"/>
                </a:moveTo>
                <a:cubicBezTo>
                  <a:pt x="11153" y="9"/>
                  <a:pt x="11184" y="71"/>
                  <a:pt x="11262" y="190"/>
                </a:cubicBezTo>
                <a:cubicBezTo>
                  <a:pt x="11334" y="300"/>
                  <a:pt x="11391" y="531"/>
                  <a:pt x="11392" y="701"/>
                </a:cubicBezTo>
                <a:cubicBezTo>
                  <a:pt x="11393" y="1136"/>
                  <a:pt x="10942" y="1518"/>
                  <a:pt x="9985" y="1895"/>
                </a:cubicBezTo>
                <a:cubicBezTo>
                  <a:pt x="9171" y="2216"/>
                  <a:pt x="8972" y="2338"/>
                  <a:pt x="8785" y="2627"/>
                </a:cubicBezTo>
                <a:cubicBezTo>
                  <a:pt x="8499" y="3069"/>
                  <a:pt x="8753" y="3651"/>
                  <a:pt x="9481" y="4217"/>
                </a:cubicBezTo>
                <a:lnTo>
                  <a:pt x="9946" y="4580"/>
                </a:lnTo>
                <a:lnTo>
                  <a:pt x="10236" y="4416"/>
                </a:lnTo>
                <a:cubicBezTo>
                  <a:pt x="10396" y="4325"/>
                  <a:pt x="10609" y="4214"/>
                  <a:pt x="10710" y="4170"/>
                </a:cubicBezTo>
                <a:cubicBezTo>
                  <a:pt x="10810" y="4126"/>
                  <a:pt x="10903" y="4012"/>
                  <a:pt x="10918" y="3916"/>
                </a:cubicBezTo>
                <a:cubicBezTo>
                  <a:pt x="10973" y="3564"/>
                  <a:pt x="11018" y="3528"/>
                  <a:pt x="11214" y="3670"/>
                </a:cubicBezTo>
                <a:cubicBezTo>
                  <a:pt x="11437" y="3831"/>
                  <a:pt x="11444" y="4085"/>
                  <a:pt x="11234" y="4341"/>
                </a:cubicBezTo>
                <a:cubicBezTo>
                  <a:pt x="11146" y="4448"/>
                  <a:pt x="11126" y="4512"/>
                  <a:pt x="11189" y="4481"/>
                </a:cubicBezTo>
                <a:cubicBezTo>
                  <a:pt x="11366" y="4394"/>
                  <a:pt x="11513" y="4500"/>
                  <a:pt x="11386" y="4623"/>
                </a:cubicBezTo>
                <a:cubicBezTo>
                  <a:pt x="11304" y="4701"/>
                  <a:pt x="11305" y="4776"/>
                  <a:pt x="11392" y="4943"/>
                </a:cubicBezTo>
                <a:cubicBezTo>
                  <a:pt x="11523" y="5196"/>
                  <a:pt x="11586" y="5179"/>
                  <a:pt x="11947" y="4780"/>
                </a:cubicBezTo>
                <a:cubicBezTo>
                  <a:pt x="12271" y="4423"/>
                  <a:pt x="12309" y="3968"/>
                  <a:pt x="12040" y="3695"/>
                </a:cubicBezTo>
                <a:cubicBezTo>
                  <a:pt x="11710" y="3359"/>
                  <a:pt x="11757" y="2986"/>
                  <a:pt x="12178" y="2614"/>
                </a:cubicBezTo>
                <a:cubicBezTo>
                  <a:pt x="12360" y="2453"/>
                  <a:pt x="12459" y="2321"/>
                  <a:pt x="12398" y="2321"/>
                </a:cubicBezTo>
                <a:cubicBezTo>
                  <a:pt x="12162" y="2321"/>
                  <a:pt x="11655" y="2568"/>
                  <a:pt x="11476" y="2769"/>
                </a:cubicBezTo>
                <a:cubicBezTo>
                  <a:pt x="11147" y="3139"/>
                  <a:pt x="10981" y="2824"/>
                  <a:pt x="11268" y="2373"/>
                </a:cubicBezTo>
                <a:cubicBezTo>
                  <a:pt x="11349" y="2244"/>
                  <a:pt x="11561" y="1995"/>
                  <a:pt x="11738" y="1821"/>
                </a:cubicBezTo>
                <a:cubicBezTo>
                  <a:pt x="12322" y="1246"/>
                  <a:pt x="12219" y="554"/>
                  <a:pt x="11488" y="138"/>
                </a:cubicBezTo>
                <a:cubicBezTo>
                  <a:pt x="11316" y="41"/>
                  <a:pt x="11219" y="-7"/>
                  <a:pt x="11186" y="1"/>
                </a:cubicBezTo>
                <a:close/>
                <a:moveTo>
                  <a:pt x="4605" y="6337"/>
                </a:moveTo>
                <a:cubicBezTo>
                  <a:pt x="3955" y="6357"/>
                  <a:pt x="3335" y="6426"/>
                  <a:pt x="2956" y="6535"/>
                </a:cubicBezTo>
                <a:cubicBezTo>
                  <a:pt x="1813" y="6865"/>
                  <a:pt x="1010" y="7503"/>
                  <a:pt x="671" y="8351"/>
                </a:cubicBezTo>
                <a:cubicBezTo>
                  <a:pt x="553" y="8646"/>
                  <a:pt x="526" y="8912"/>
                  <a:pt x="558" y="9483"/>
                </a:cubicBezTo>
                <a:cubicBezTo>
                  <a:pt x="596" y="10158"/>
                  <a:pt x="633" y="10280"/>
                  <a:pt x="933" y="10772"/>
                </a:cubicBezTo>
                <a:cubicBezTo>
                  <a:pt x="1445" y="11611"/>
                  <a:pt x="1857" y="11959"/>
                  <a:pt x="4478" y="13750"/>
                </a:cubicBezTo>
                <a:cubicBezTo>
                  <a:pt x="6059" y="14829"/>
                  <a:pt x="6561" y="15490"/>
                  <a:pt x="6561" y="16498"/>
                </a:cubicBezTo>
                <a:cubicBezTo>
                  <a:pt x="6561" y="17859"/>
                  <a:pt x="5307" y="18803"/>
                  <a:pt x="3498" y="18804"/>
                </a:cubicBezTo>
                <a:cubicBezTo>
                  <a:pt x="1663" y="18805"/>
                  <a:pt x="461" y="18035"/>
                  <a:pt x="299" y="16757"/>
                </a:cubicBezTo>
                <a:cubicBezTo>
                  <a:pt x="267" y="16504"/>
                  <a:pt x="205" y="16325"/>
                  <a:pt x="163" y="16358"/>
                </a:cubicBezTo>
                <a:cubicBezTo>
                  <a:pt x="91" y="16416"/>
                  <a:pt x="6" y="17541"/>
                  <a:pt x="0" y="18203"/>
                </a:cubicBezTo>
                <a:cubicBezTo>
                  <a:pt x="-2" y="18423"/>
                  <a:pt x="6" y="18592"/>
                  <a:pt x="25" y="18653"/>
                </a:cubicBezTo>
                <a:cubicBezTo>
                  <a:pt x="112" y="18928"/>
                  <a:pt x="1123" y="19221"/>
                  <a:pt x="2319" y="19318"/>
                </a:cubicBezTo>
                <a:cubicBezTo>
                  <a:pt x="2892" y="19364"/>
                  <a:pt x="4175" y="19285"/>
                  <a:pt x="4732" y="19171"/>
                </a:cubicBezTo>
                <a:cubicBezTo>
                  <a:pt x="7090" y="18688"/>
                  <a:pt x="8419" y="16824"/>
                  <a:pt x="7787" y="14887"/>
                </a:cubicBezTo>
                <a:cubicBezTo>
                  <a:pt x="7471" y="13918"/>
                  <a:pt x="6626" y="13112"/>
                  <a:pt x="4450" y="11707"/>
                </a:cubicBezTo>
                <a:cubicBezTo>
                  <a:pt x="2209" y="10259"/>
                  <a:pt x="1770" y="9778"/>
                  <a:pt x="1773" y="8767"/>
                </a:cubicBezTo>
                <a:cubicBezTo>
                  <a:pt x="1774" y="8312"/>
                  <a:pt x="1817" y="8121"/>
                  <a:pt x="1970" y="7893"/>
                </a:cubicBezTo>
                <a:cubicBezTo>
                  <a:pt x="2541" y="7043"/>
                  <a:pt x="3755" y="6638"/>
                  <a:pt x="5152" y="6832"/>
                </a:cubicBezTo>
                <a:cubicBezTo>
                  <a:pt x="6419" y="7009"/>
                  <a:pt x="7073" y="7461"/>
                  <a:pt x="7291" y="8310"/>
                </a:cubicBezTo>
                <a:cubicBezTo>
                  <a:pt x="7390" y="8696"/>
                  <a:pt x="7420" y="8738"/>
                  <a:pt x="7477" y="8585"/>
                </a:cubicBezTo>
                <a:cubicBezTo>
                  <a:pt x="7515" y="8485"/>
                  <a:pt x="7548" y="7985"/>
                  <a:pt x="7553" y="7474"/>
                </a:cubicBezTo>
                <a:cubicBezTo>
                  <a:pt x="7562" y="6570"/>
                  <a:pt x="7558" y="6546"/>
                  <a:pt x="7367" y="6546"/>
                </a:cubicBezTo>
                <a:cubicBezTo>
                  <a:pt x="7259" y="6546"/>
                  <a:pt x="6843" y="6492"/>
                  <a:pt x="6443" y="6427"/>
                </a:cubicBezTo>
                <a:cubicBezTo>
                  <a:pt x="5935" y="6345"/>
                  <a:pt x="5255" y="6317"/>
                  <a:pt x="4605" y="6337"/>
                </a:cubicBezTo>
                <a:close/>
                <a:moveTo>
                  <a:pt x="14405" y="6553"/>
                </a:moveTo>
                <a:cubicBezTo>
                  <a:pt x="13000" y="6553"/>
                  <a:pt x="11848" y="6581"/>
                  <a:pt x="11848" y="6614"/>
                </a:cubicBezTo>
                <a:cubicBezTo>
                  <a:pt x="11848" y="6647"/>
                  <a:pt x="12078" y="6688"/>
                  <a:pt x="12356" y="6706"/>
                </a:cubicBezTo>
                <a:cubicBezTo>
                  <a:pt x="12974" y="6747"/>
                  <a:pt x="13312" y="6932"/>
                  <a:pt x="13472" y="7314"/>
                </a:cubicBezTo>
                <a:cubicBezTo>
                  <a:pt x="13644" y="7725"/>
                  <a:pt x="13594" y="18061"/>
                  <a:pt x="13418" y="18381"/>
                </a:cubicBezTo>
                <a:cubicBezTo>
                  <a:pt x="13223" y="18737"/>
                  <a:pt x="12959" y="18909"/>
                  <a:pt x="12505" y="18975"/>
                </a:cubicBezTo>
                <a:cubicBezTo>
                  <a:pt x="12199" y="19020"/>
                  <a:pt x="12747" y="19047"/>
                  <a:pt x="14450" y="19074"/>
                </a:cubicBezTo>
                <a:cubicBezTo>
                  <a:pt x="18950" y="19147"/>
                  <a:pt x="20887" y="19148"/>
                  <a:pt x="21059" y="19074"/>
                </a:cubicBezTo>
                <a:cubicBezTo>
                  <a:pt x="21261" y="18988"/>
                  <a:pt x="21492" y="18246"/>
                  <a:pt x="21575" y="17416"/>
                </a:cubicBezTo>
                <a:cubicBezTo>
                  <a:pt x="21591" y="17255"/>
                  <a:pt x="21598" y="17134"/>
                  <a:pt x="21594" y="17054"/>
                </a:cubicBezTo>
                <a:cubicBezTo>
                  <a:pt x="21583" y="16813"/>
                  <a:pt x="21482" y="16935"/>
                  <a:pt x="21298" y="17421"/>
                </a:cubicBezTo>
                <a:cubicBezTo>
                  <a:pt x="21105" y="17933"/>
                  <a:pt x="20600" y="18376"/>
                  <a:pt x="20086" y="18482"/>
                </a:cubicBezTo>
                <a:cubicBezTo>
                  <a:pt x="19494" y="18604"/>
                  <a:pt x="18044" y="18649"/>
                  <a:pt x="17155" y="18572"/>
                </a:cubicBezTo>
                <a:cubicBezTo>
                  <a:pt x="15604" y="18438"/>
                  <a:pt x="15439" y="18254"/>
                  <a:pt x="15304" y="16522"/>
                </a:cubicBezTo>
                <a:cubicBezTo>
                  <a:pt x="15253" y="15877"/>
                  <a:pt x="15226" y="13573"/>
                  <a:pt x="15242" y="11403"/>
                </a:cubicBezTo>
                <a:cubicBezTo>
                  <a:pt x="15267" y="7862"/>
                  <a:pt x="15285" y="7427"/>
                  <a:pt x="15425" y="7179"/>
                </a:cubicBezTo>
                <a:cubicBezTo>
                  <a:pt x="15605" y="6861"/>
                  <a:pt x="16013" y="6690"/>
                  <a:pt x="16589" y="6690"/>
                </a:cubicBezTo>
                <a:cubicBezTo>
                  <a:pt x="16791" y="6690"/>
                  <a:pt x="16958" y="6661"/>
                  <a:pt x="16958" y="6623"/>
                </a:cubicBezTo>
                <a:cubicBezTo>
                  <a:pt x="16958" y="6581"/>
                  <a:pt x="15950" y="6553"/>
                  <a:pt x="14405" y="6553"/>
                </a:cubicBezTo>
                <a:close/>
                <a:moveTo>
                  <a:pt x="20194" y="20327"/>
                </a:moveTo>
                <a:lnTo>
                  <a:pt x="10620" y="20329"/>
                </a:lnTo>
                <a:cubicBezTo>
                  <a:pt x="5353" y="20331"/>
                  <a:pt x="1146" y="20346"/>
                  <a:pt x="1271" y="20363"/>
                </a:cubicBezTo>
                <a:cubicBezTo>
                  <a:pt x="1396" y="20379"/>
                  <a:pt x="3551" y="20668"/>
                  <a:pt x="6059" y="21002"/>
                </a:cubicBezTo>
                <a:cubicBezTo>
                  <a:pt x="8568" y="21337"/>
                  <a:pt x="10742" y="21593"/>
                  <a:pt x="10893" y="21574"/>
                </a:cubicBezTo>
                <a:cubicBezTo>
                  <a:pt x="11043" y="21556"/>
                  <a:pt x="13198" y="21269"/>
                  <a:pt x="15681" y="20935"/>
                </a:cubicBezTo>
                <a:lnTo>
                  <a:pt x="20194" y="2032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15" name="Shape 115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116" name="Shape 116"/>
          <p:cNvSpPr/>
          <p:nvPr/>
        </p:nvSpPr>
        <p:spPr>
          <a:xfrm rot="19320000">
            <a:off x="15091732" y="7705659"/>
            <a:ext cx="22369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</a:t>
            </a:r>
          </a:p>
        </p:txBody>
      </p:sp>
      <p:sp>
        <p:nvSpPr>
          <p:cNvPr id="117" name="Shape 117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119" name="Shape 119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120" name="Shape 120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121" name="Shape 121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122" name="Shape 122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2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6" presetID="18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6"/>
      <p:bldP build="whole" bldLvl="1" animBg="1" rev="0" advAuto="0" spid="120" grpId="7"/>
      <p:bldP build="whole" bldLvl="1" animBg="1" rev="0" advAuto="0" spid="116" grpId="2"/>
      <p:bldP build="whole" bldLvl="1" animBg="1" rev="0" advAuto="0" spid="117" grpId="1"/>
      <p:bldP build="whole" bldLvl="1" animBg="1" rev="0" advAuto="0" spid="122" grpId="5"/>
      <p:bldP build="whole" bldLvl="1" animBg="1" rev="0" advAuto="0" spid="119" grpId="4"/>
      <p:bldP build="whole" bldLvl="1" animBg="1" rev="0" advAuto="0" spid="11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26" name="Shape 126"/>
          <p:cNvSpPr/>
          <p:nvPr/>
        </p:nvSpPr>
        <p:spPr>
          <a:xfrm>
            <a:off x="4119562" y="3661171"/>
            <a:ext cx="2532669" cy="9419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Shape 127"/>
          <p:cNvSpPr/>
          <p:nvPr/>
        </p:nvSpPr>
        <p:spPr>
          <a:xfrm flipV="1">
            <a:off x="6548437" y="2125265"/>
            <a:ext cx="4875610" cy="910829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11424046" y="1375171"/>
            <a:ext cx="2561112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Ação</a:t>
            </a:r>
          </a:p>
        </p:txBody>
      </p:sp>
      <p:sp>
        <p:nvSpPr>
          <p:cNvPr id="129" name="Shape 129"/>
          <p:cNvSpPr/>
          <p:nvPr/>
        </p:nvSpPr>
        <p:spPr>
          <a:xfrm>
            <a:off x="4583906" y="4554140"/>
            <a:ext cx="9567061" cy="817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9138046" y="4572000"/>
            <a:ext cx="2286001" cy="1214438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11584781" y="5179218"/>
            <a:ext cx="4398294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Pensamento</a:t>
            </a:r>
          </a:p>
        </p:txBody>
      </p:sp>
      <p:sp>
        <p:nvSpPr>
          <p:cNvPr id="132" name="Shape 132"/>
          <p:cNvSpPr/>
          <p:nvPr/>
        </p:nvSpPr>
        <p:spPr>
          <a:xfrm>
            <a:off x="3415498" y="1903407"/>
            <a:ext cx="17553003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Provérbios 17:8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O suborno é um recurso fascinante para aquele que o oferece; aonde quer que vá, ele tem sucesso. </a:t>
            </a:r>
            <a:endParaRPr sz="1600"/>
          </a:p>
        </p:txBody>
      </p:sp>
      <p:pic>
        <p:nvPicPr>
          <p:cNvPr id="13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6"/>
      <p:bldP build="whole" bldLvl="1" animBg="1" rev="0" advAuto="0" spid="128" grpId="3"/>
      <p:bldP build="whole" bldLvl="1" animBg="1" rev="0" advAuto="0" spid="126" grpId="1"/>
      <p:bldP build="whole" bldLvl="1" animBg="1" rev="0" advAuto="0" spid="127" grpId="2"/>
      <p:bldP build="whole" bldLvl="1" animBg="1" rev="0" advAuto="0" spid="129" grpId="4"/>
      <p:bldP build="whole" bldLvl="1" animBg="1" rev="0" advAuto="0" spid="130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36" name="Shape 136"/>
          <p:cNvSpPr/>
          <p:nvPr/>
        </p:nvSpPr>
        <p:spPr>
          <a:xfrm>
            <a:off x="3842808" y="1500016"/>
            <a:ext cx="17091423" cy="5593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Isaias 29:15</a:t>
            </a:r>
            <a:br>
              <a:rPr sz="5200"/>
            </a:br>
            <a:r>
              <a:rPr baseline="30923" sz="5200"/>
              <a:t> 15</a:t>
            </a:r>
            <a:r>
              <a:rPr sz="6200"/>
              <a:t>Ai daqueles que descem às profundezas para esconder seus planos do </a:t>
            </a:r>
            <a:r>
              <a:rPr sz="6200">
                <a:solidFill>
                  <a:srgbClr val="800D00"/>
                </a:solidFill>
              </a:rPr>
              <a:t>SENHOR</a:t>
            </a:r>
            <a:r>
              <a:rPr sz="6200"/>
              <a:t>, que agem nas trevas e pensam:“Quem é que nos vê? Quem ficará sabendo?”</a:t>
            </a:r>
            <a:endParaRPr sz="6200"/>
          </a:p>
          <a:p>
            <a:pPr>
              <a:defRPr sz="6200"/>
            </a:pPr>
            <a:r>
              <a:t> 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8387953" y="2083950"/>
            <a:ext cx="2357438" cy="3097651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9441656" y="910828"/>
            <a:ext cx="2561112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Ação</a:t>
            </a:r>
          </a:p>
        </p:txBody>
      </p:sp>
      <p:sp>
        <p:nvSpPr>
          <p:cNvPr id="139" name="Shape 139"/>
          <p:cNvSpPr/>
          <p:nvPr/>
        </p:nvSpPr>
        <p:spPr>
          <a:xfrm flipV="1">
            <a:off x="5226843" y="5287565"/>
            <a:ext cx="8390636" cy="52389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8755813" y="6269741"/>
            <a:ext cx="4105252" cy="1802697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11281171" y="8072437"/>
            <a:ext cx="4398294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Pensamento</a:t>
            </a:r>
          </a:p>
        </p:txBody>
      </p:sp>
      <p:sp>
        <p:nvSpPr>
          <p:cNvPr id="142" name="Shape 142"/>
          <p:cNvSpPr/>
          <p:nvPr/>
        </p:nvSpPr>
        <p:spPr>
          <a:xfrm>
            <a:off x="4065984" y="6161484"/>
            <a:ext cx="9181494" cy="13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4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8" grpId="3"/>
      <p:bldP build="whole" bldLvl="1" animBg="1" rev="0" advAuto="0" spid="142" grpId="4"/>
      <p:bldP build="whole" bldLvl="1" animBg="1" rev="0" advAuto="0" spid="139" grpId="1"/>
      <p:bldP build="whole" bldLvl="1" animBg="1" rev="0" advAuto="0" spid="141" grpId="6"/>
      <p:bldP build="whole" bldLvl="1" animBg="1" rev="0" advAuto="0" spid="140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46" name="Shape 146"/>
          <p:cNvSpPr/>
          <p:nvPr/>
        </p:nvSpPr>
        <p:spPr>
          <a:xfrm>
            <a:off x="3655218" y="1982390"/>
            <a:ext cx="17091423" cy="41076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Mateus 6:7</a:t>
            </a:r>
            <a:br>
              <a:rPr sz="5200"/>
            </a:br>
            <a:r>
              <a:rPr baseline="30923" sz="5200"/>
              <a:t> 7</a:t>
            </a:r>
            <a:r>
              <a:rPr sz="5200"/>
              <a:t>E quando orarem, não fiquem sempre repetindo a mesma coisa, como fazem os pagãos. Eles pensam que por muito falarem serão ouvidos. </a:t>
            </a:r>
            <a:endParaRPr sz="1600"/>
          </a:p>
          <a:p>
            <a:pPr/>
          </a:p>
          <a:p>
            <a:pPr/>
            <a:r>
              <a:rPr sz="2400"/>
              <a:t> </a:t>
            </a:r>
          </a:p>
        </p:txBody>
      </p:sp>
      <p:sp>
        <p:nvSpPr>
          <p:cNvPr id="147" name="Shape 147"/>
          <p:cNvSpPr/>
          <p:nvPr/>
        </p:nvSpPr>
        <p:spPr>
          <a:xfrm flipH="1" flipV="1">
            <a:off x="13477875" y="1928812"/>
            <a:ext cx="1678782" cy="1071563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11816953" y="839390"/>
            <a:ext cx="2561112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Ação</a:t>
            </a:r>
          </a:p>
        </p:txBody>
      </p:sp>
      <p:sp>
        <p:nvSpPr>
          <p:cNvPr id="149" name="Shape 149"/>
          <p:cNvSpPr/>
          <p:nvPr/>
        </p:nvSpPr>
        <p:spPr>
          <a:xfrm>
            <a:off x="13352859" y="3679031"/>
            <a:ext cx="5717937" cy="1063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11828326" y="5241855"/>
            <a:ext cx="1669723" cy="1669724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11906250" y="6697265"/>
            <a:ext cx="4398293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Pensamento</a:t>
            </a:r>
          </a:p>
        </p:txBody>
      </p:sp>
      <p:sp>
        <p:nvSpPr>
          <p:cNvPr id="152" name="Shape 152"/>
          <p:cNvSpPr/>
          <p:nvPr/>
        </p:nvSpPr>
        <p:spPr>
          <a:xfrm flipV="1">
            <a:off x="15042718" y="4372525"/>
            <a:ext cx="5411911" cy="2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Shape 153"/>
          <p:cNvSpPr/>
          <p:nvPr/>
        </p:nvSpPr>
        <p:spPr>
          <a:xfrm flipV="1">
            <a:off x="3798093" y="5304233"/>
            <a:ext cx="9421563" cy="3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4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5"/>
      <p:bldP build="whole" bldLvl="1" animBg="1" rev="0" advAuto="0" spid="152" grpId="4"/>
      <p:bldP build="whole" bldLvl="1" animBg="1" rev="0" advAuto="0" spid="149" grpId="1"/>
      <p:bldP build="whole" bldLvl="1" animBg="1" rev="0" advAuto="0" spid="151" grpId="7"/>
      <p:bldP build="whole" bldLvl="1" animBg="1" rev="0" advAuto="0" spid="148" grpId="3"/>
      <p:bldP build="whole" bldLvl="1" animBg="1" rev="0" advAuto="0" spid="150" grpId="6"/>
      <p:bldP build="whole" bldLvl="1" animBg="1" rev="0" advAuto="0" spid="14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57" name="Shape 157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158" name="Shape 158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159" name="Shape 159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161" name="Shape 161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163" name="Shape 163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164" name="Shape 164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165" name="Shape 165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Shape 166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167" name="Shape 167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pic>
        <p:nvPicPr>
          <p:cNvPr id="168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6"/>
      <p:bldP build="whole" bldLvl="1" animBg="1" rev="0" advAuto="0" spid="165" grpId="7"/>
      <p:bldP build="whole" bldLvl="1" animBg="1" rev="0" advAuto="0" spid="157" grpId="3"/>
      <p:bldP build="whole" bldLvl="1" animBg="1" rev="0" advAuto="0" spid="166" grpId="10"/>
      <p:bldP build="whole" bldLvl="1" animBg="1" rev="0" advAuto="0" spid="159" grpId="1"/>
      <p:bldP build="whole" bldLvl="1" animBg="1" rev="0" advAuto="0" spid="158" grpId="2"/>
      <p:bldP build="whole" bldLvl="1" animBg="1" rev="0" advAuto="0" spid="160" grpId="5"/>
      <p:bldP build="whole" bldLvl="1" animBg="1" rev="0" advAuto="0" spid="161" grpId="4"/>
      <p:bldP build="whole" bldLvl="1" animBg="1" rev="0" advAuto="0" spid="164" grpId="8"/>
      <p:bldP build="whole" bldLvl="1" animBg="1" rev="0" advAuto="0" spid="163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71" name="Shape 171"/>
          <p:cNvSpPr/>
          <p:nvPr/>
        </p:nvSpPr>
        <p:spPr>
          <a:xfrm>
            <a:off x="3655218" y="2125265"/>
            <a:ext cx="17091423" cy="70413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5600"/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Hebreus 10:24-25</a:t>
            </a:r>
            <a:br/>
            <a:r>
              <a:rPr baseline="31000"/>
              <a:t> </a:t>
            </a:r>
            <a:r>
              <a:rPr baseline="8928"/>
              <a:t>24 </a:t>
            </a:r>
            <a:r>
              <a:t>E consideremos uns aos outros para nos incentivarmos ao amor e às boas obras. </a:t>
            </a:r>
            <a:r>
              <a:rPr baseline="8928"/>
              <a:t>25 </a:t>
            </a:r>
            <a:r>
              <a:t>Não deixemos de reunir-nos como igreja, segundo o costume de alguns, mas procuremos encorajar-nos uns aos outros, ainda mais quando vocês vêem que se aproxima o Dia. </a:t>
            </a:r>
          </a:p>
        </p:txBody>
      </p:sp>
      <p:pic>
        <p:nvPicPr>
          <p:cNvPr id="17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75" name="Shape 175"/>
          <p:cNvSpPr/>
          <p:nvPr/>
        </p:nvSpPr>
        <p:spPr>
          <a:xfrm>
            <a:off x="3655218" y="2125265"/>
            <a:ext cx="17091423" cy="64698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1 Timóteo 5:13</a:t>
            </a:r>
            <a:br>
              <a:rPr sz="5200"/>
            </a:br>
            <a:r>
              <a:rPr baseline="30923" sz="5200"/>
              <a:t> 13 </a:t>
            </a:r>
            <a:r>
              <a:rPr sz="7000"/>
              <a:t>Além disso, aprendem a ficar ociosas, andando de casa em casa; e não se tornam apenas ociosas, mas também fofoqueiras e indiscretas, falando coisas que não devem. </a:t>
            </a:r>
            <a:endParaRPr sz="1600"/>
          </a:p>
        </p:txBody>
      </p:sp>
      <p:pic>
        <p:nvPicPr>
          <p:cNvPr id="176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79" name="Shape 179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180" name="Shape 180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181" name="Shape 181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183" name="Shape 183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185" name="Shape 185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186" name="Shape 186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187" name="Shape 187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Shape 188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189" name="Shape 189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190" name="Shape 190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Shape 191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pic>
        <p:nvPicPr>
          <p:cNvPr id="19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8" grpId="10"/>
      <p:bldP build="whole" bldLvl="1" animBg="1" rev="0" advAuto="0" spid="185" grpId="9"/>
      <p:bldP build="whole" bldLvl="1" animBg="1" rev="0" advAuto="0" spid="191" grpId="12"/>
      <p:bldP build="whole" bldLvl="1" animBg="1" rev="0" advAuto="0" spid="187" grpId="7"/>
      <p:bldP build="whole" bldLvl="1" animBg="1" rev="0" advAuto="0" spid="184" grpId="6"/>
      <p:bldP build="whole" bldLvl="1" animBg="1" rev="0" advAuto="0" spid="190" grpId="11"/>
      <p:bldP build="whole" bldLvl="1" animBg="1" rev="0" advAuto="0" spid="182" grpId="5"/>
      <p:bldP build="whole" bldLvl="1" animBg="1" rev="0" advAuto="0" spid="186" grpId="8"/>
      <p:bldP build="whole" bldLvl="1" animBg="1" rev="0" advAuto="0" spid="179" grpId="3"/>
      <p:bldP build="whole" bldLvl="1" animBg="1" rev="0" advAuto="0" spid="180" grpId="2"/>
      <p:bldP build="whole" bldLvl="1" animBg="1" rev="0" advAuto="0" spid="183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195" name="Shape 195"/>
          <p:cNvSpPr/>
          <p:nvPr/>
        </p:nvSpPr>
        <p:spPr>
          <a:xfrm>
            <a:off x="3655218" y="2125265"/>
            <a:ext cx="17091423" cy="891302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b="1" sz="5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Rute 3:10-11</a:t>
            </a:r>
            <a:br/>
            <a:r>
              <a:rPr baseline="31000"/>
              <a:t> </a:t>
            </a:r>
            <a:r>
              <a:t>Boaz lhe respondeu: “O SENHOR a abençoe, minha filha! Este seu gesto de bondade é ainda maior do que o primeiro, </a:t>
            </a:r>
          </a:p>
          <a:p>
            <a:pPr defTabSz="642937">
              <a:spcBef>
                <a:spcPts val="1600"/>
              </a:spcBef>
              <a:buClrTx/>
              <a:buFontTx/>
              <a:defRPr b="1" sz="5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pois você poderia ter ido atrás dos mais jovens, ricos ou pobres! </a:t>
            </a:r>
            <a:r>
              <a:rPr baseline="11607"/>
              <a:t>11 </a:t>
            </a:r>
            <a:r>
              <a:t>Agora, minha filha, não tenha medo; farei por você tudo o que me pedir. Todos os meus concidadãos sabem que você é mulher virtuosa. </a:t>
            </a:r>
          </a:p>
        </p:txBody>
      </p:sp>
      <p:sp>
        <p:nvSpPr>
          <p:cNvPr id="196" name="Shape 196"/>
          <p:cNvSpPr/>
          <p:nvPr/>
        </p:nvSpPr>
        <p:spPr>
          <a:xfrm flipV="1">
            <a:off x="11331270" y="4671637"/>
            <a:ext cx="5710510" cy="3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7" name="Shape 197"/>
          <p:cNvSpPr/>
          <p:nvPr/>
        </p:nvSpPr>
        <p:spPr>
          <a:xfrm flipH="1" flipV="1">
            <a:off x="10209609" y="1678781"/>
            <a:ext cx="3804048" cy="2286001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7155656" y="910828"/>
            <a:ext cx="7436128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Qual tipo de bondade? (caráter)</a:t>
            </a:r>
          </a:p>
        </p:txBody>
      </p:sp>
      <p:sp>
        <p:nvSpPr>
          <p:cNvPr id="199" name="Shape 199"/>
          <p:cNvSpPr/>
          <p:nvPr/>
        </p:nvSpPr>
        <p:spPr>
          <a:xfrm>
            <a:off x="5520279" y="6563320"/>
            <a:ext cx="14394116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Shape 200"/>
          <p:cNvSpPr/>
          <p:nvPr/>
        </p:nvSpPr>
        <p:spPr>
          <a:xfrm flipV="1">
            <a:off x="9849597" y="2893219"/>
            <a:ext cx="3556842" cy="3556840"/>
          </a:xfrm>
          <a:prstGeom prst="line">
            <a:avLst/>
          </a:prstGeom>
          <a:ln w="50800">
            <a:solidFill>
              <a:srgbClr val="FF2600"/>
            </a:solidFill>
            <a:prstDash val="sysDash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12352734" y="2125265"/>
            <a:ext cx="2943821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Os habitos dela</a:t>
            </a:r>
          </a:p>
        </p:txBody>
      </p:sp>
      <p:sp>
        <p:nvSpPr>
          <p:cNvPr id="202" name="Shape 202"/>
          <p:cNvSpPr/>
          <p:nvPr/>
        </p:nvSpPr>
        <p:spPr>
          <a:xfrm flipV="1">
            <a:off x="3650927" y="7533990"/>
            <a:ext cx="5237777" cy="1"/>
          </a:xfrm>
          <a:prstGeom prst="line">
            <a:avLst/>
          </a:prstGeom>
          <a:ln w="50800">
            <a:solidFill>
              <a:srgbClr val="D81E00"/>
            </a:solidFill>
            <a:miter lim="400000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0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5"/>
      <p:bldP build="whole" bldLvl="1" animBg="1" rev="0" advAuto="0" spid="196" grpId="1"/>
      <p:bldP build="whole" bldLvl="1" animBg="1" rev="0" advAuto="0" spid="201" grpId="7"/>
      <p:bldP build="whole" bldLvl="1" animBg="1" rev="0" advAuto="0" spid="202" grpId="2"/>
      <p:bldP build="whole" bldLvl="1" animBg="1" rev="0" advAuto="0" spid="197" grpId="3"/>
      <p:bldP build="whole" bldLvl="1" animBg="1" rev="0" advAuto="0" spid="200" grpId="6"/>
      <p:bldP build="whole" bldLvl="1" animBg="1" rev="0" advAuto="0" spid="198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206" name="Shape 206"/>
          <p:cNvSpPr/>
          <p:nvPr/>
        </p:nvSpPr>
        <p:spPr>
          <a:xfrm>
            <a:off x="3655218" y="910828"/>
            <a:ext cx="17091423" cy="914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Provérbios 31</a:t>
            </a:r>
          </a:p>
        </p:txBody>
      </p:sp>
      <p:sp>
        <p:nvSpPr>
          <p:cNvPr id="207" name="Shape 207"/>
          <p:cNvSpPr/>
          <p:nvPr/>
        </p:nvSpPr>
        <p:spPr>
          <a:xfrm>
            <a:off x="4423171" y="2286000"/>
            <a:ext cx="16609220" cy="9144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5200"/>
            </a:lvl1pPr>
          </a:lstStyle>
          <a:p>
            <a:pPr>
              <a:defRPr sz="3200"/>
            </a:pPr>
            <a:r>
              <a:rPr sz="5200"/>
              <a:t>Como está descrito a “mulher virtuosa?”</a:t>
            </a:r>
          </a:p>
        </p:txBody>
      </p:sp>
      <p:sp>
        <p:nvSpPr>
          <p:cNvPr id="208" name="Shape 208"/>
          <p:cNvSpPr/>
          <p:nvPr/>
        </p:nvSpPr>
        <p:spPr>
          <a:xfrm>
            <a:off x="7977187" y="4589859"/>
            <a:ext cx="10508259" cy="1681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/>
            <a:endParaRPr sz="5200"/>
          </a:p>
          <a:p>
            <a:pPr/>
            <a:r>
              <a:rPr sz="5200"/>
              <a:t>Nós vemos a lista dos hábitos dela!</a:t>
            </a:r>
          </a:p>
        </p:txBody>
      </p:sp>
      <p:pic>
        <p:nvPicPr>
          <p:cNvPr id="209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0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2527796"/>
            <a:ext cx="21788439" cy="16341329"/>
          </a:xfrm>
          <a:prstGeom prst="rect">
            <a:avLst/>
          </a:prstGeom>
          <a:ln w="12700"/>
        </p:spPr>
      </p:pic>
      <p:grpSp>
        <p:nvGrpSpPr>
          <p:cNvPr id="41" name="Group 41"/>
          <p:cNvGrpSpPr/>
          <p:nvPr/>
        </p:nvGrpSpPr>
        <p:grpSpPr>
          <a:xfrm>
            <a:off x="6087773" y="2296826"/>
            <a:ext cx="9766493" cy="3354420"/>
            <a:chOff x="0" y="0"/>
            <a:chExt cx="9766491" cy="3354418"/>
          </a:xfrm>
        </p:grpSpPr>
        <p:sp>
          <p:nvSpPr>
            <p:cNvPr id="38" name="Shape 38"/>
            <p:cNvSpPr/>
            <p:nvPr/>
          </p:nvSpPr>
          <p:spPr>
            <a:xfrm>
              <a:off x="0" y="-1"/>
              <a:ext cx="9766492" cy="335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E4E0CE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9" name="Shape 39"/>
            <p:cNvSpPr/>
            <p:nvPr/>
          </p:nvSpPr>
          <p:spPr>
            <a:xfrm>
              <a:off x="495880" y="170818"/>
              <a:ext cx="8949405" cy="285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40" name="Shape 40"/>
            <p:cNvSpPr/>
            <p:nvPr/>
          </p:nvSpPr>
          <p:spPr>
            <a:xfrm>
              <a:off x="1350531" y="934032"/>
              <a:ext cx="6375798" cy="1300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7800"/>
              </a:lvl1pPr>
            </a:lstStyle>
            <a:p>
              <a:pPr>
                <a:defRPr sz="3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 sz="7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Derrota</a:t>
              </a:r>
            </a:p>
          </p:txBody>
        </p:sp>
      </p:grpSp>
      <p:sp>
        <p:nvSpPr>
          <p:cNvPr id="42" name="Shape 42"/>
          <p:cNvSpPr/>
          <p:nvPr/>
        </p:nvSpPr>
        <p:spPr>
          <a:xfrm flipV="1">
            <a:off x="7316390" y="5786437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 flipV="1">
            <a:off x="7923609" y="5643562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 flipV="1">
            <a:off x="8387953" y="6250781"/>
            <a:ext cx="464344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 flipV="1">
            <a:off x="9138046" y="5482828"/>
            <a:ext cx="464345" cy="137517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Shape 46"/>
          <p:cNvSpPr/>
          <p:nvPr/>
        </p:nvSpPr>
        <p:spPr>
          <a:xfrm flipV="1">
            <a:off x="9441656" y="5786437"/>
            <a:ext cx="464344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 flipV="1">
            <a:off x="10066734" y="5947171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" name="Shape 48"/>
          <p:cNvSpPr/>
          <p:nvPr/>
        </p:nvSpPr>
        <p:spPr>
          <a:xfrm flipV="1">
            <a:off x="10816828" y="5786437"/>
            <a:ext cx="464344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Shape 49"/>
          <p:cNvSpPr/>
          <p:nvPr/>
        </p:nvSpPr>
        <p:spPr>
          <a:xfrm flipV="1">
            <a:off x="11281171" y="6090046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 flipV="1">
            <a:off x="11888390" y="5786437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 flipV="1">
            <a:off x="12495609" y="5482828"/>
            <a:ext cx="464345" cy="137517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13102828" y="5482828"/>
            <a:ext cx="464344" cy="137517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12352734" y="6697265"/>
            <a:ext cx="464345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V="1">
            <a:off x="13102828" y="7018734"/>
            <a:ext cx="464344" cy="13751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 flipV="1">
            <a:off x="13710046" y="5339953"/>
            <a:ext cx="464345" cy="137517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13978218" y="8526430"/>
            <a:ext cx="10411558" cy="22407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/>
            <a:r>
              <a:rPr sz="7000"/>
              <a:t>Nós somos, por natureza,</a:t>
            </a:r>
          </a:p>
          <a:p>
            <a:pPr algn="ctr"/>
            <a:r>
              <a:rPr sz="7000"/>
              <a:t>escravos ao pecado.</a:t>
            </a:r>
          </a:p>
        </p:txBody>
      </p:sp>
      <p:sp>
        <p:nvSpPr>
          <p:cNvPr id="57" name="Shape 57"/>
          <p:cNvSpPr/>
          <p:nvPr/>
        </p:nvSpPr>
        <p:spPr>
          <a:xfrm>
            <a:off x="2037249" y="58596"/>
            <a:ext cx="18540797" cy="142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defRPr sz="8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Superando Pecados Persistentes</a:t>
            </a:r>
          </a:p>
        </p:txBody>
      </p:sp>
      <p:pic>
        <p:nvPicPr>
          <p:cNvPr id="58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Class="entr" nodeType="after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Class="entr" nodeType="after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Class="entr" nodeType="after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Class="entr" nodeType="after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Class="entr" nodeType="after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Class="entr" nodeType="after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Class="entr" nodeType="after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Class="entr" nodeType="afterEffect" presetSubtype="1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1"/>
      <p:bldP build="whole" bldLvl="1" animBg="1" rev="0" advAuto="0" spid="50" grpId="10"/>
      <p:bldP build="whole" bldLvl="1" animBg="1" rev="0" advAuto="0" spid="46" grpId="6"/>
      <p:bldP build="whole" bldLvl="1" animBg="1" rev="0" advAuto="0" spid="45" grpId="5"/>
      <p:bldP build="whole" bldLvl="1" animBg="1" rev="0" advAuto="0" spid="47" grpId="7"/>
      <p:bldP build="whole" bldLvl="1" animBg="1" rev="0" advAuto="0" spid="52" grpId="12"/>
      <p:bldP build="whole" bldLvl="1" animBg="1" rev="0" advAuto="0" spid="43" grpId="3"/>
      <p:bldP build="whole" bldLvl="1" animBg="1" rev="0" advAuto="0" spid="54" grpId="14"/>
      <p:bldP build="whole" bldLvl="1" animBg="1" rev="0" advAuto="0" spid="49" grpId="9"/>
      <p:bldP build="whole" bldLvl="1" animBg="1" rev="0" advAuto="0" spid="42" grpId="2"/>
      <p:bldP build="whole" bldLvl="1" animBg="1" rev="0" advAuto="0" spid="55" grpId="15"/>
      <p:bldP build="whole" bldLvl="1" animBg="1" rev="0" advAuto="0" spid="41" grpId="1"/>
      <p:bldP build="whole" bldLvl="1" animBg="1" rev="0" advAuto="0" spid="48" grpId="8"/>
      <p:bldP build="whole" bldLvl="1" animBg="1" rev="0" advAuto="0" spid="53" grpId="13"/>
      <p:bldP build="whole" bldLvl="1" animBg="1" rev="0" advAuto="0" spid="56" grpId="16"/>
      <p:bldP build="whole" bldLvl="1" animBg="1" rev="0" advAuto="0" spid="44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048000" y="10822781"/>
            <a:ext cx="18305860" cy="3964782"/>
          </a:xfrm>
          <a:prstGeom prst="rect">
            <a:avLst/>
          </a:prstGeom>
          <a:solidFill>
            <a:srgbClr val="000000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3048000" y="6554390"/>
            <a:ext cx="18305860" cy="4268392"/>
          </a:xfrm>
          <a:prstGeom prst="rect">
            <a:avLst/>
          </a:prstGeom>
          <a:solidFill>
            <a:srgbClr val="929292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3048000" y="3964781"/>
            <a:ext cx="18305860" cy="3357563"/>
          </a:xfrm>
          <a:prstGeom prst="rect">
            <a:avLst/>
          </a:prstGeom>
          <a:solidFill>
            <a:srgbClr val="E0E0E0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pic>
        <p:nvPicPr>
          <p:cNvPr id="214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303609"/>
            <a:ext cx="2177145" cy="2044393"/>
          </a:xfrm>
          <a:prstGeom prst="rect">
            <a:avLst/>
          </a:prstGeom>
          <a:ln w="12700"/>
        </p:spPr>
      </p:pic>
      <p:sp>
        <p:nvSpPr>
          <p:cNvPr id="215" name="Shape 215"/>
          <p:cNvSpPr/>
          <p:nvPr/>
        </p:nvSpPr>
        <p:spPr>
          <a:xfrm>
            <a:off x="6101953" y="464343"/>
            <a:ext cx="12323527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latin typeface="+mn-lt"/>
                <a:ea typeface="+mn-ea"/>
                <a:cs typeface="+mn-cs"/>
                <a:sym typeface="Calibri"/>
              </a:defRPr>
            </a:pPr>
            <a:r>
              <a:rPr b="1" sz="6000">
                <a:latin typeface="Helvetica"/>
                <a:ea typeface="Helvetica"/>
                <a:cs typeface="Helvetica"/>
                <a:sym typeface="Helvetica"/>
              </a:rPr>
              <a:t>O Espiral de Romanos 1:18-32</a:t>
            </a:r>
          </a:p>
        </p:txBody>
      </p:sp>
      <p:sp>
        <p:nvSpPr>
          <p:cNvPr id="216" name="Shape 216"/>
          <p:cNvSpPr/>
          <p:nvPr/>
        </p:nvSpPr>
        <p:spPr>
          <a:xfrm>
            <a:off x="7620000" y="5052536"/>
            <a:ext cx="8816811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/>
            <a:r>
              <a:t>Homem segue seus desejos naturais</a:t>
            </a:r>
            <a:r>
              <a:t> (v. 24-25)</a:t>
            </a:r>
          </a:p>
        </p:txBody>
      </p:sp>
      <p:sp>
        <p:nvSpPr>
          <p:cNvPr id="217" name="Shape 217"/>
          <p:cNvSpPr/>
          <p:nvPr/>
        </p:nvSpPr>
        <p:spPr>
          <a:xfrm>
            <a:off x="3048000" y="3964781"/>
            <a:ext cx="1828800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7620000" y="1982390"/>
            <a:ext cx="9161860" cy="76795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/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Homem não glorifica a Deus.  (v. 18-23)</a:t>
            </a:r>
          </a:p>
        </p:txBody>
      </p:sp>
      <p:sp>
        <p:nvSpPr>
          <p:cNvPr id="219" name="Shape 219"/>
          <p:cNvSpPr/>
          <p:nvPr/>
        </p:nvSpPr>
        <p:spPr>
          <a:xfrm>
            <a:off x="11120437" y="3053953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11120437" y="6393656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7620000" y="8840390"/>
            <a:ext cx="9123420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/>
            <a:r>
              <a:t>Homem segue desejos vergonhosos (v. 26-27)</a:t>
            </a:r>
          </a:p>
        </p:txBody>
      </p:sp>
      <p:sp>
        <p:nvSpPr>
          <p:cNvPr id="222" name="Shape 222"/>
          <p:cNvSpPr/>
          <p:nvPr/>
        </p:nvSpPr>
        <p:spPr>
          <a:xfrm>
            <a:off x="11120437" y="9911953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7620000" y="11894343"/>
            <a:ext cx="11939830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Mente depravado  / Cheio de todo tipo de mal (v. 28-32)</a:t>
            </a:r>
          </a:p>
        </p:txBody>
      </p:sp>
      <p:pic>
        <p:nvPicPr>
          <p:cNvPr id="224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6"/>
      <p:bldP build="whole" bldLvl="1" animBg="1" rev="0" advAuto="0" spid="220" grpId="4"/>
      <p:bldP build="whole" bldLvl="1" animBg="1" rev="0" advAuto="0" spid="216" grpId="3"/>
      <p:bldP build="whole" bldLvl="1" animBg="1" rev="0" advAuto="0" spid="219" grpId="2"/>
      <p:bldP build="whole" bldLvl="1" animBg="1" rev="0" advAuto="0" spid="221" grpId="5"/>
      <p:bldP build="whole" bldLvl="1" animBg="1" rev="0" advAuto="0" spid="218" grpId="1"/>
      <p:bldP build="whole" bldLvl="1" animBg="1" rev="0" advAuto="0" spid="223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6370637" y="5518546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227" name="Shape 227"/>
          <p:cNvSpPr/>
          <p:nvPr/>
        </p:nvSpPr>
        <p:spPr>
          <a:xfrm rot="2640000">
            <a:off x="6987150" y="8571692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228" name="Shape 228"/>
          <p:cNvSpPr/>
          <p:nvPr/>
        </p:nvSpPr>
        <p:spPr>
          <a:xfrm rot="10800000">
            <a:off x="7548562" y="6893718"/>
            <a:ext cx="2518173" cy="235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10747004" y="8572500"/>
            <a:ext cx="261059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230" name="Shape 230"/>
          <p:cNvSpPr/>
          <p:nvPr/>
        </p:nvSpPr>
        <p:spPr>
          <a:xfrm rot="5400000">
            <a:off x="14317265" y="6590109"/>
            <a:ext cx="2357439" cy="296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10535673" y="2768203"/>
            <a:ext cx="333597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232" name="Shape 232"/>
          <p:cNvSpPr/>
          <p:nvPr/>
        </p:nvSpPr>
        <p:spPr>
          <a:xfrm>
            <a:off x="14919932" y="5518546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233" name="Shape 233"/>
          <p:cNvSpPr/>
          <p:nvPr/>
        </p:nvSpPr>
        <p:spPr>
          <a:xfrm rot="2220000">
            <a:off x="14943560" y="3144808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234" name="Shape 234"/>
          <p:cNvSpPr/>
          <p:nvPr/>
        </p:nvSpPr>
        <p:spPr>
          <a:xfrm>
            <a:off x="14174390" y="3464718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 rot="19320000">
            <a:off x="15088700" y="8339792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236" name="Shape 236"/>
          <p:cNvSpPr/>
          <p:nvPr/>
        </p:nvSpPr>
        <p:spPr>
          <a:xfrm>
            <a:off x="3333898" y="207219"/>
            <a:ext cx="20397849" cy="102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6000" u="sng">
                <a:solidFill>
                  <a:srgbClr val="FFFFFF"/>
                </a:solidFill>
              </a:defRPr>
            </a:lvl1pPr>
          </a:lstStyle>
          <a:p>
            <a:pPr>
              <a:defRPr u="none"/>
            </a:pPr>
            <a:r>
              <a:rPr u="sng"/>
              <a:t>O homem de caráter fraco e seus desejos naturais </a:t>
            </a:r>
          </a:p>
        </p:txBody>
      </p:sp>
      <p:sp>
        <p:nvSpPr>
          <p:cNvPr id="237" name="Shape 237"/>
          <p:cNvSpPr/>
          <p:nvPr/>
        </p:nvSpPr>
        <p:spPr>
          <a:xfrm rot="16200000">
            <a:off x="7852171" y="3161109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8" name="Shape 238"/>
          <p:cNvSpPr/>
          <p:nvPr/>
        </p:nvSpPr>
        <p:spPr>
          <a:xfrm rot="19560000">
            <a:off x="6690111" y="3376609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pic>
        <p:nvPicPr>
          <p:cNvPr id="239" name="image5.jpg"/>
          <p:cNvPicPr>
            <a:picLocks noChangeAspect="1"/>
          </p:cNvPicPr>
          <p:nvPr/>
        </p:nvPicPr>
        <p:blipFill>
          <a:blip r:embed="rId2">
            <a:extLst/>
          </a:blip>
          <a:srcRect l="8414" t="0" r="122" b="0"/>
          <a:stretch>
            <a:fillRect/>
          </a:stretch>
        </p:blipFill>
        <p:spPr>
          <a:xfrm>
            <a:off x="3539142" y="9740452"/>
            <a:ext cx="4464845" cy="3661172"/>
          </a:xfrm>
          <a:prstGeom prst="rect">
            <a:avLst/>
          </a:prstGeom>
          <a:ln w="12700"/>
        </p:spPr>
      </p:pic>
      <p:grpSp>
        <p:nvGrpSpPr>
          <p:cNvPr id="246" name="Group 246"/>
          <p:cNvGrpSpPr/>
          <p:nvPr/>
        </p:nvGrpSpPr>
        <p:grpSpPr>
          <a:xfrm>
            <a:off x="16541602" y="2370569"/>
            <a:ext cx="5127578" cy="3315106"/>
            <a:chOff x="0" y="-204721"/>
            <a:chExt cx="5127576" cy="3315104"/>
          </a:xfrm>
        </p:grpSpPr>
        <p:sp>
          <p:nvSpPr>
            <p:cNvPr id="240" name="Shape 240"/>
            <p:cNvSpPr/>
            <p:nvPr/>
          </p:nvSpPr>
          <p:spPr>
            <a:xfrm>
              <a:off x="0" y="0"/>
              <a:ext cx="5127577" cy="266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3488" y="2362346"/>
              <a:ext cx="432069" cy="4320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324874" y="2700795"/>
              <a:ext cx="295868" cy="2958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55768" y="2962446"/>
              <a:ext cx="147937" cy="14793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60346" y="135664"/>
              <a:ext cx="4698594" cy="22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9850" y="-204722"/>
              <a:ext cx="3336528" cy="2928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Eu com certeza gostaria de…….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8979681" y="10644691"/>
            <a:ext cx="4411266" cy="2286001"/>
            <a:chOff x="0" y="0"/>
            <a:chExt cx="4411265" cy="2286000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4411266" cy="228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950174" y="538136"/>
              <a:ext cx="2464595" cy="1072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Caso amoroso</a:t>
              </a:r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3118032" y="4268219"/>
            <a:ext cx="3357564" cy="1821658"/>
            <a:chOff x="0" y="0"/>
            <a:chExt cx="3357562" cy="1821656"/>
          </a:xfrm>
        </p:grpSpPr>
        <p:sp>
          <p:nvSpPr>
            <p:cNvPr id="250" name="Shape 250"/>
            <p:cNvSpPr/>
            <p:nvPr/>
          </p:nvSpPr>
          <p:spPr>
            <a:xfrm>
              <a:off x="0" y="0"/>
              <a:ext cx="3357563" cy="18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368" y="5400"/>
                  </a:lnTo>
                  <a:lnTo>
                    <a:pt x="368" y="16200"/>
                  </a:lnTo>
                  <a:lnTo>
                    <a:pt x="0" y="16200"/>
                  </a:lnTo>
                  <a:close/>
                  <a:moveTo>
                    <a:pt x="736" y="5400"/>
                  </a:moveTo>
                  <a:lnTo>
                    <a:pt x="1473" y="5400"/>
                  </a:lnTo>
                  <a:lnTo>
                    <a:pt x="1473" y="16200"/>
                  </a:lnTo>
                  <a:lnTo>
                    <a:pt x="736" y="16200"/>
                  </a:lnTo>
                  <a:close/>
                  <a:moveTo>
                    <a:pt x="1841" y="5400"/>
                  </a:moveTo>
                  <a:lnTo>
                    <a:pt x="15709" y="5400"/>
                  </a:lnTo>
                  <a:lnTo>
                    <a:pt x="15709" y="0"/>
                  </a:lnTo>
                  <a:lnTo>
                    <a:pt x="21600" y="10800"/>
                  </a:lnTo>
                  <a:lnTo>
                    <a:pt x="15709" y="21600"/>
                  </a:lnTo>
                  <a:lnTo>
                    <a:pt x="15709" y="16200"/>
                  </a:lnTo>
                  <a:lnTo>
                    <a:pt x="1841" y="162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76621" y="623093"/>
              <a:ext cx="2607470" cy="589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Infidelidade</a:t>
              </a:r>
            </a:p>
          </p:txBody>
        </p:sp>
      </p:grpSp>
      <p:sp>
        <p:nvSpPr>
          <p:cNvPr id="253" name="Shape 253"/>
          <p:cNvSpPr/>
          <p:nvPr/>
        </p:nvSpPr>
        <p:spPr>
          <a:xfrm>
            <a:off x="11703557" y="1824741"/>
            <a:ext cx="1228090" cy="903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657" h="15999" fill="norm" stroke="1" extrusionOk="0">
                <a:moveTo>
                  <a:pt x="5328" y="3849"/>
                </a:moveTo>
                <a:cubicBezTo>
                  <a:pt x="7532" y="-5601"/>
                  <a:pt x="16128" y="3849"/>
                  <a:pt x="5328" y="15999"/>
                </a:cubicBezTo>
                <a:cubicBezTo>
                  <a:pt x="-5472" y="3849"/>
                  <a:pt x="3124" y="-5601"/>
                  <a:pt x="5328" y="3849"/>
                </a:cubicBezTo>
                <a:close/>
              </a:path>
            </a:pathLst>
          </a:custGeom>
          <a:solidFill>
            <a:srgbClr val="929292"/>
          </a:solidFill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8968373" y="4258957"/>
            <a:ext cx="7097079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“A Lei de rendimento decrescente”</a:t>
            </a:r>
          </a:p>
        </p:txBody>
      </p:sp>
      <p:pic>
        <p:nvPicPr>
          <p:cNvPr id="255" name="image8.png"/>
          <p:cNvPicPr>
            <a:picLocks noChangeAspect="1"/>
          </p:cNvPicPr>
          <p:nvPr/>
        </p:nvPicPr>
        <p:blipFill>
          <a:blip r:embed="rId3">
            <a:extLst/>
          </a:blip>
          <a:srcRect l="0" t="5292" r="0" b="226"/>
          <a:stretch>
            <a:fillRect/>
          </a:stretch>
        </p:blipFill>
        <p:spPr>
          <a:xfrm>
            <a:off x="3217559" y="2464593"/>
            <a:ext cx="2622751" cy="198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7"/>
      <p:bldP build="whole" bldLvl="1" animBg="1" rev="0" advAuto="0" spid="231" grpId="6"/>
      <p:bldP build="whole" bldLvl="1" animBg="1" rev="0" advAuto="0" spid="230" grpId="4"/>
      <p:bldP build="whole" bldLvl="1" animBg="1" rev="0" advAuto="0" spid="233" grpId="8"/>
      <p:bldP build="whole" bldLvl="1" animBg="1" rev="0" advAuto="0" spid="238" grpId="12"/>
      <p:bldP build="whole" bldLvl="1" animBg="1" rev="0" advAuto="0" spid="253" grpId="17"/>
      <p:bldP build="whole" bldLvl="1" animBg="1" rev="0" advAuto="0" spid="237" grpId="11"/>
      <p:bldP build="whole" bldLvl="1" animBg="1" rev="0" advAuto="0" spid="246" grpId="14"/>
      <p:bldP build="whole" bldLvl="1" animBg="1" rev="0" advAuto="0" spid="226" grpId="3"/>
      <p:bldP build="whole" bldLvl="1" animBg="1" rev="0" advAuto="0" spid="232" grpId="9"/>
      <p:bldP build="whole" bldLvl="1" animBg="1" rev="0" advAuto="0" spid="229" grpId="5"/>
      <p:bldP build="whole" bldLvl="1" animBg="1" rev="0" advAuto="0" spid="255" grpId="13"/>
      <p:bldP build="whole" bldLvl="1" animBg="1" rev="0" advAuto="0" spid="227" grpId="2"/>
      <p:bldP build="whole" bldLvl="1" animBg="1" rev="0" advAuto="0" spid="228" grpId="1"/>
      <p:bldP build="whole" bldLvl="1" animBg="1" rev="0" advAuto="0" spid="235" grpId="10"/>
      <p:bldP build="whole" bldLvl="1" animBg="1" rev="0" advAuto="0" spid="249" grpId="15"/>
      <p:bldP build="whole" bldLvl="1" animBg="1" rev="0" advAuto="0" spid="254" grpId="18"/>
      <p:bldP build="whole" bldLvl="1" animBg="1" rev="0" advAuto="0" spid="252" grpId="16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6370637" y="5518546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259" name="Shape 259"/>
          <p:cNvSpPr/>
          <p:nvPr/>
        </p:nvSpPr>
        <p:spPr>
          <a:xfrm rot="2640000">
            <a:off x="6987150" y="8571692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260" name="Shape 260"/>
          <p:cNvSpPr/>
          <p:nvPr/>
        </p:nvSpPr>
        <p:spPr>
          <a:xfrm rot="10800000">
            <a:off x="7548562" y="6893718"/>
            <a:ext cx="2518173" cy="235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10747004" y="8572500"/>
            <a:ext cx="261059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262" name="Shape 262"/>
          <p:cNvSpPr/>
          <p:nvPr/>
        </p:nvSpPr>
        <p:spPr>
          <a:xfrm rot="5400000">
            <a:off x="14317265" y="6590109"/>
            <a:ext cx="2357439" cy="296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10535673" y="2768203"/>
            <a:ext cx="333597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264" name="Shape 264"/>
          <p:cNvSpPr/>
          <p:nvPr/>
        </p:nvSpPr>
        <p:spPr>
          <a:xfrm>
            <a:off x="14919932" y="5518546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265" name="Shape 265"/>
          <p:cNvSpPr/>
          <p:nvPr/>
        </p:nvSpPr>
        <p:spPr>
          <a:xfrm rot="2220000">
            <a:off x="14943560" y="3144808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266" name="Shape 266"/>
          <p:cNvSpPr/>
          <p:nvPr/>
        </p:nvSpPr>
        <p:spPr>
          <a:xfrm>
            <a:off x="14174390" y="3464718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7" name="Shape 267"/>
          <p:cNvSpPr/>
          <p:nvPr/>
        </p:nvSpPr>
        <p:spPr>
          <a:xfrm rot="19320000">
            <a:off x="15088700" y="8339792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268" name="Shape 268"/>
          <p:cNvSpPr/>
          <p:nvPr/>
        </p:nvSpPr>
        <p:spPr>
          <a:xfrm>
            <a:off x="3333898" y="207219"/>
            <a:ext cx="20397849" cy="102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6000" u="sng">
                <a:solidFill>
                  <a:srgbClr val="FFFFFF"/>
                </a:solidFill>
              </a:defRPr>
            </a:lvl1pPr>
          </a:lstStyle>
          <a:p>
            <a:pPr>
              <a:defRPr u="none"/>
            </a:pPr>
            <a:r>
              <a:rPr u="sng"/>
              <a:t>O homem de caráter fraco e seus desejos naturais </a:t>
            </a:r>
          </a:p>
        </p:txBody>
      </p:sp>
      <p:sp>
        <p:nvSpPr>
          <p:cNvPr id="269" name="Shape 269"/>
          <p:cNvSpPr/>
          <p:nvPr/>
        </p:nvSpPr>
        <p:spPr>
          <a:xfrm rot="16200000">
            <a:off x="7852171" y="3161109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Shape 270"/>
          <p:cNvSpPr/>
          <p:nvPr/>
        </p:nvSpPr>
        <p:spPr>
          <a:xfrm rot="19560000">
            <a:off x="6690111" y="3376609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pic>
        <p:nvPicPr>
          <p:cNvPr id="271" name="image5.jpg"/>
          <p:cNvPicPr>
            <a:picLocks noChangeAspect="1"/>
          </p:cNvPicPr>
          <p:nvPr/>
        </p:nvPicPr>
        <p:blipFill>
          <a:blip r:embed="rId2">
            <a:extLst/>
          </a:blip>
          <a:srcRect l="8414" t="0" r="122" b="0"/>
          <a:stretch>
            <a:fillRect/>
          </a:stretch>
        </p:blipFill>
        <p:spPr>
          <a:xfrm>
            <a:off x="3539142" y="9740452"/>
            <a:ext cx="4464845" cy="3661172"/>
          </a:xfrm>
          <a:prstGeom prst="rect">
            <a:avLst/>
          </a:prstGeom>
          <a:ln w="12700"/>
        </p:spPr>
      </p:pic>
      <p:grpSp>
        <p:nvGrpSpPr>
          <p:cNvPr id="278" name="Group 278"/>
          <p:cNvGrpSpPr/>
          <p:nvPr/>
        </p:nvGrpSpPr>
        <p:grpSpPr>
          <a:xfrm>
            <a:off x="16541602" y="2370569"/>
            <a:ext cx="5127578" cy="3315106"/>
            <a:chOff x="0" y="-204721"/>
            <a:chExt cx="5127576" cy="3315104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5127577" cy="266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13488" y="2362346"/>
              <a:ext cx="432069" cy="4320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324874" y="2700795"/>
              <a:ext cx="295868" cy="2958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55768" y="2962446"/>
              <a:ext cx="147937" cy="14793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60346" y="135664"/>
              <a:ext cx="4698594" cy="22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09850" y="-204722"/>
              <a:ext cx="3336528" cy="2928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Mulheres não me satisfazem…….</a:t>
              </a: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8979681" y="10515363"/>
            <a:ext cx="4910389" cy="2544656"/>
            <a:chOff x="0" y="0"/>
            <a:chExt cx="4910388" cy="2544654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4910389" cy="254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057684" y="559707"/>
              <a:ext cx="2743457" cy="1272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Experimento Sexual</a:t>
              </a:r>
            </a:p>
          </p:txBody>
        </p:sp>
      </p:grpSp>
      <p:grpSp>
        <p:nvGrpSpPr>
          <p:cNvPr id="284" name="Group 284"/>
          <p:cNvGrpSpPr/>
          <p:nvPr/>
        </p:nvGrpSpPr>
        <p:grpSpPr>
          <a:xfrm>
            <a:off x="3118032" y="4268219"/>
            <a:ext cx="3357564" cy="1821658"/>
            <a:chOff x="0" y="0"/>
            <a:chExt cx="3357562" cy="1821656"/>
          </a:xfrm>
        </p:grpSpPr>
        <p:sp>
          <p:nvSpPr>
            <p:cNvPr id="282" name="Shape 282"/>
            <p:cNvSpPr/>
            <p:nvPr/>
          </p:nvSpPr>
          <p:spPr>
            <a:xfrm>
              <a:off x="0" y="0"/>
              <a:ext cx="3357563" cy="18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368" y="5400"/>
                  </a:lnTo>
                  <a:lnTo>
                    <a:pt x="368" y="16200"/>
                  </a:lnTo>
                  <a:lnTo>
                    <a:pt x="0" y="16200"/>
                  </a:lnTo>
                  <a:close/>
                  <a:moveTo>
                    <a:pt x="736" y="5400"/>
                  </a:moveTo>
                  <a:lnTo>
                    <a:pt x="1473" y="5400"/>
                  </a:lnTo>
                  <a:lnTo>
                    <a:pt x="1473" y="16200"/>
                  </a:lnTo>
                  <a:lnTo>
                    <a:pt x="736" y="16200"/>
                  </a:lnTo>
                  <a:close/>
                  <a:moveTo>
                    <a:pt x="1841" y="5400"/>
                  </a:moveTo>
                  <a:lnTo>
                    <a:pt x="15709" y="5400"/>
                  </a:lnTo>
                  <a:lnTo>
                    <a:pt x="15709" y="0"/>
                  </a:lnTo>
                  <a:lnTo>
                    <a:pt x="21600" y="10800"/>
                  </a:lnTo>
                  <a:lnTo>
                    <a:pt x="15709" y="21600"/>
                  </a:lnTo>
                  <a:lnTo>
                    <a:pt x="15709" y="16200"/>
                  </a:lnTo>
                  <a:lnTo>
                    <a:pt x="1841" y="162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76621" y="699293"/>
              <a:ext cx="2607470" cy="437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2200"/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Homosexualidade</a:t>
              </a:r>
            </a:p>
          </p:txBody>
        </p:sp>
      </p:grpSp>
      <p:sp>
        <p:nvSpPr>
          <p:cNvPr id="285" name="Shape 285"/>
          <p:cNvSpPr/>
          <p:nvPr/>
        </p:nvSpPr>
        <p:spPr>
          <a:xfrm>
            <a:off x="11703557" y="1824741"/>
            <a:ext cx="1228090" cy="903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657" h="15999" fill="norm" stroke="1" extrusionOk="0">
                <a:moveTo>
                  <a:pt x="5328" y="3849"/>
                </a:moveTo>
                <a:cubicBezTo>
                  <a:pt x="7532" y="-5601"/>
                  <a:pt x="16128" y="3849"/>
                  <a:pt x="5328" y="15999"/>
                </a:cubicBezTo>
                <a:cubicBezTo>
                  <a:pt x="-5472" y="3849"/>
                  <a:pt x="3124" y="-5601"/>
                  <a:pt x="5328" y="3849"/>
                </a:cubicBezTo>
                <a:close/>
              </a:path>
            </a:pathLst>
          </a:custGeom>
          <a:solidFill>
            <a:srgbClr val="929292"/>
          </a:solidFill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86" name="image8.png"/>
          <p:cNvPicPr>
            <a:picLocks noChangeAspect="1"/>
          </p:cNvPicPr>
          <p:nvPr/>
        </p:nvPicPr>
        <p:blipFill>
          <a:blip r:embed="rId3">
            <a:extLst/>
          </a:blip>
          <a:srcRect l="0" t="5292" r="0" b="226"/>
          <a:stretch>
            <a:fillRect/>
          </a:stretch>
        </p:blipFill>
        <p:spPr>
          <a:xfrm>
            <a:off x="3217559" y="2464593"/>
            <a:ext cx="2622751" cy="198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7"/>
      <p:bldP build="whole" bldLvl="1" animBg="1" rev="0" advAuto="0" spid="258" grpId="3"/>
      <p:bldP build="whole" bldLvl="1" animBg="1" rev="0" advAuto="0" spid="284" grpId="16"/>
      <p:bldP build="whole" bldLvl="1" animBg="1" rev="0" advAuto="0" spid="260" grpId="1"/>
      <p:bldP build="whole" bldLvl="1" animBg="1" rev="0" advAuto="0" spid="262" grpId="4"/>
      <p:bldP build="whole" bldLvl="1" animBg="1" rev="0" advAuto="0" spid="261" grpId="5"/>
      <p:bldP build="whole" bldLvl="1" animBg="1" rev="0" advAuto="0" spid="269" grpId="11"/>
      <p:bldP build="whole" bldLvl="1" animBg="1" rev="0" advAuto="0" spid="264" grpId="9"/>
      <p:bldP build="whole" bldLvl="1" animBg="1" rev="0" advAuto="0" spid="281" grpId="15"/>
      <p:bldP build="whole" bldLvl="1" animBg="1" rev="0" advAuto="0" spid="267" grpId="10"/>
      <p:bldP build="whole" bldLvl="1" animBg="1" rev="0" advAuto="0" spid="278" grpId="14"/>
      <p:bldP build="whole" bldLvl="1" animBg="1" rev="0" advAuto="0" spid="270" grpId="12"/>
      <p:bldP build="whole" bldLvl="1" animBg="1" rev="0" advAuto="0" spid="266" grpId="7"/>
      <p:bldP build="whole" bldLvl="1" animBg="1" rev="0" advAuto="0" spid="286" grpId="13"/>
      <p:bldP build="whole" bldLvl="1" animBg="1" rev="0" advAuto="0" spid="263" grpId="6"/>
      <p:bldP build="whole" bldLvl="1" animBg="1" rev="0" advAuto="0" spid="265" grpId="8"/>
      <p:bldP build="whole" bldLvl="1" animBg="1" rev="0" advAuto="0" spid="25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6370637" y="5518546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290" name="Shape 290"/>
          <p:cNvSpPr/>
          <p:nvPr/>
        </p:nvSpPr>
        <p:spPr>
          <a:xfrm rot="2640000">
            <a:off x="6987150" y="8571692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291" name="Shape 291"/>
          <p:cNvSpPr/>
          <p:nvPr/>
        </p:nvSpPr>
        <p:spPr>
          <a:xfrm rot="10800000">
            <a:off x="7548562" y="6893718"/>
            <a:ext cx="2518173" cy="235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10747004" y="8572500"/>
            <a:ext cx="261059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293" name="Shape 293"/>
          <p:cNvSpPr/>
          <p:nvPr/>
        </p:nvSpPr>
        <p:spPr>
          <a:xfrm rot="5400000">
            <a:off x="14317265" y="6590109"/>
            <a:ext cx="2357439" cy="296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10535673" y="2768203"/>
            <a:ext cx="3335972" cy="1375172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295" name="Shape 295"/>
          <p:cNvSpPr/>
          <p:nvPr/>
        </p:nvSpPr>
        <p:spPr>
          <a:xfrm>
            <a:off x="14919932" y="5518546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296" name="Shape 296"/>
          <p:cNvSpPr/>
          <p:nvPr/>
        </p:nvSpPr>
        <p:spPr>
          <a:xfrm rot="2220000">
            <a:off x="14943560" y="3144808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297" name="Shape 297"/>
          <p:cNvSpPr/>
          <p:nvPr/>
        </p:nvSpPr>
        <p:spPr>
          <a:xfrm>
            <a:off x="14174390" y="3464718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8" name="Shape 298"/>
          <p:cNvSpPr/>
          <p:nvPr/>
        </p:nvSpPr>
        <p:spPr>
          <a:xfrm rot="19320000">
            <a:off x="15088700" y="8339792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299" name="Shape 299"/>
          <p:cNvSpPr/>
          <p:nvPr/>
        </p:nvSpPr>
        <p:spPr>
          <a:xfrm>
            <a:off x="3333898" y="207219"/>
            <a:ext cx="20397849" cy="102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6000" u="sng">
                <a:solidFill>
                  <a:srgbClr val="FFFFFF"/>
                </a:solidFill>
              </a:defRPr>
            </a:lvl1pPr>
          </a:lstStyle>
          <a:p>
            <a:pPr>
              <a:defRPr u="none"/>
            </a:pPr>
            <a:r>
              <a:rPr u="sng"/>
              <a:t>O homem de caráter fraco e seus desejos naturais </a:t>
            </a:r>
          </a:p>
        </p:txBody>
      </p:sp>
      <p:sp>
        <p:nvSpPr>
          <p:cNvPr id="300" name="Shape 300"/>
          <p:cNvSpPr/>
          <p:nvPr/>
        </p:nvSpPr>
        <p:spPr>
          <a:xfrm rot="16200000">
            <a:off x="7852171" y="3161109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1" name="Shape 301"/>
          <p:cNvSpPr/>
          <p:nvPr/>
        </p:nvSpPr>
        <p:spPr>
          <a:xfrm rot="19560000">
            <a:off x="6690111" y="3376609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pic>
        <p:nvPicPr>
          <p:cNvPr id="302" name="image5.jpg"/>
          <p:cNvPicPr>
            <a:picLocks noChangeAspect="1"/>
          </p:cNvPicPr>
          <p:nvPr/>
        </p:nvPicPr>
        <p:blipFill>
          <a:blip r:embed="rId2">
            <a:extLst/>
          </a:blip>
          <a:srcRect l="8414" t="0" r="122" b="0"/>
          <a:stretch>
            <a:fillRect/>
          </a:stretch>
        </p:blipFill>
        <p:spPr>
          <a:xfrm>
            <a:off x="3539142" y="9740452"/>
            <a:ext cx="4464845" cy="3661172"/>
          </a:xfrm>
          <a:prstGeom prst="rect">
            <a:avLst/>
          </a:prstGeom>
          <a:ln w="12700"/>
        </p:spPr>
      </p:pic>
      <p:grpSp>
        <p:nvGrpSpPr>
          <p:cNvPr id="309" name="Group 309"/>
          <p:cNvGrpSpPr/>
          <p:nvPr/>
        </p:nvGrpSpPr>
        <p:grpSpPr>
          <a:xfrm>
            <a:off x="16541602" y="2370569"/>
            <a:ext cx="5127578" cy="3315106"/>
            <a:chOff x="0" y="-204721"/>
            <a:chExt cx="5127576" cy="3315104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5127577" cy="266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13488" y="2362346"/>
              <a:ext cx="432069" cy="4320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324874" y="2700795"/>
              <a:ext cx="295868" cy="2958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55768" y="2962446"/>
              <a:ext cx="147937" cy="14793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60346" y="135664"/>
              <a:ext cx="4698594" cy="22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09850" y="-204722"/>
              <a:ext cx="3336528" cy="2928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Sexo consensual não me satisfaz…….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8979681" y="10515363"/>
            <a:ext cx="4910389" cy="2544656"/>
            <a:chOff x="0" y="0"/>
            <a:chExt cx="4910388" cy="2544654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4910389" cy="254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057684" y="559707"/>
              <a:ext cx="2743457" cy="1272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Estrupo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3118032" y="4268219"/>
            <a:ext cx="3357564" cy="1821658"/>
            <a:chOff x="0" y="0"/>
            <a:chExt cx="3357562" cy="1821656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3357563" cy="18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368" y="5400"/>
                  </a:lnTo>
                  <a:lnTo>
                    <a:pt x="368" y="16200"/>
                  </a:lnTo>
                  <a:lnTo>
                    <a:pt x="0" y="16200"/>
                  </a:lnTo>
                  <a:close/>
                  <a:moveTo>
                    <a:pt x="736" y="5400"/>
                  </a:moveTo>
                  <a:lnTo>
                    <a:pt x="1473" y="5400"/>
                  </a:lnTo>
                  <a:lnTo>
                    <a:pt x="1473" y="16200"/>
                  </a:lnTo>
                  <a:lnTo>
                    <a:pt x="736" y="16200"/>
                  </a:lnTo>
                  <a:close/>
                  <a:moveTo>
                    <a:pt x="1841" y="5400"/>
                  </a:moveTo>
                  <a:lnTo>
                    <a:pt x="15709" y="5400"/>
                  </a:lnTo>
                  <a:lnTo>
                    <a:pt x="15709" y="0"/>
                  </a:lnTo>
                  <a:lnTo>
                    <a:pt x="21600" y="10800"/>
                  </a:lnTo>
                  <a:lnTo>
                    <a:pt x="15709" y="21600"/>
                  </a:lnTo>
                  <a:lnTo>
                    <a:pt x="15709" y="16200"/>
                  </a:lnTo>
                  <a:lnTo>
                    <a:pt x="1841" y="162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76621" y="699293"/>
              <a:ext cx="2607470" cy="437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2200"/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Predador</a:t>
              </a:r>
            </a:p>
          </p:txBody>
        </p:sp>
      </p:grpSp>
      <p:pic>
        <p:nvPicPr>
          <p:cNvPr id="316" name="image8.png"/>
          <p:cNvPicPr>
            <a:picLocks noChangeAspect="1"/>
          </p:cNvPicPr>
          <p:nvPr/>
        </p:nvPicPr>
        <p:blipFill>
          <a:blip r:embed="rId3">
            <a:extLst/>
          </a:blip>
          <a:srcRect l="0" t="5292" r="0" b="226"/>
          <a:stretch>
            <a:fillRect/>
          </a:stretch>
        </p:blipFill>
        <p:spPr>
          <a:xfrm>
            <a:off x="3335145" y="1494634"/>
            <a:ext cx="2622751" cy="198239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11589614" y="1851768"/>
            <a:ext cx="1228090" cy="903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657" h="15999" fill="norm" stroke="1" extrusionOk="0">
                <a:moveTo>
                  <a:pt x="5328" y="3849"/>
                </a:moveTo>
                <a:cubicBezTo>
                  <a:pt x="7532" y="-5601"/>
                  <a:pt x="16128" y="3849"/>
                  <a:pt x="5328" y="15999"/>
                </a:cubicBezTo>
                <a:cubicBezTo>
                  <a:pt x="-5472" y="3849"/>
                  <a:pt x="3124" y="-5601"/>
                  <a:pt x="5328" y="3849"/>
                </a:cubicBezTo>
                <a:close/>
              </a:path>
            </a:pathLst>
          </a:custGeom>
          <a:solidFill>
            <a:srgbClr val="333333"/>
          </a:solidFill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18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2437" y="2125265"/>
            <a:ext cx="767954" cy="721129"/>
          </a:xfrm>
          <a:prstGeom prst="rect">
            <a:avLst/>
          </a:prstGeom>
          <a:ln w="12700"/>
        </p:spPr>
      </p:pic>
      <p:pic>
        <p:nvPicPr>
          <p:cNvPr id="319" name="Screenshot 2016-11-04 09.37.54.png"/>
          <p:cNvPicPr>
            <a:picLocks noChangeAspect="1"/>
          </p:cNvPicPr>
          <p:nvPr/>
        </p:nvPicPr>
        <p:blipFill>
          <a:blip r:embed="rId5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path" nodeType="clickEffect" presetSubtype="0" presetID="-1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55546" origin="layout" pathEditMode="relative">
                                      <p:cBhvr>
                                        <p:cTn id="84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7"/>
      <p:bldP build="whole" bldLvl="1" animBg="1" rev="0" advAuto="0" spid="315" grpId="16"/>
      <p:bldP build="whole" bldLvl="1" animBg="1" rev="0" advAuto="0" spid="312" grpId="15"/>
      <p:bldP build="whole" bldLvl="1" animBg="1" rev="0" advAuto="0" spid="291" grpId="1"/>
      <p:bldP build="whole" bldLvl="1" animBg="1" rev="0" advAuto="0" spid="298" grpId="10"/>
      <p:bldP build="whole" bldLvl="1" animBg="1" rev="0" advAuto="0" spid="294" grpId="6"/>
      <p:bldP build="whole" bldLvl="1" animBg="1" rev="0" advAuto="0" spid="309" grpId="14"/>
      <p:bldP build="whole" bldLvl="1" animBg="1" rev="0" advAuto="0" spid="317" grpId="17"/>
      <p:bldP build="whole" bldLvl="1" animBg="1" rev="0" advAuto="0" spid="295" grpId="9"/>
      <p:bldP build="whole" bldLvl="1" animBg="1" rev="0" advAuto="0" spid="296" grpId="8"/>
      <p:bldP build="whole" bldLvl="1" animBg="1" rev="0" advAuto="0" spid="290" grpId="2"/>
      <p:bldP build="whole" bldLvl="1" animBg="1" rev="0" advAuto="0" spid="300" grpId="11"/>
      <p:bldP build="whole" bldLvl="1" animBg="1" rev="0" advAuto="0" spid="316" grpId="13"/>
      <p:bldP build="whole" bldLvl="1" animBg="1" rev="0" advAuto="0" spid="289" grpId="3"/>
      <p:bldP build="whole" bldLvl="1" animBg="1" rev="0" advAuto="0" spid="293" grpId="4"/>
      <p:bldP build="whole" bldLvl="1" animBg="1" rev="0" advAuto="0" spid="292" grpId="5"/>
      <p:bldP build="whole" bldLvl="1" animBg="1" rev="0" advAuto="0" spid="301" grpId="1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3048000" y="10822781"/>
            <a:ext cx="18305860" cy="3964782"/>
          </a:xfrm>
          <a:prstGeom prst="rect">
            <a:avLst/>
          </a:prstGeom>
          <a:solidFill>
            <a:srgbClr val="000000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3048000" y="6554390"/>
            <a:ext cx="18305860" cy="4268392"/>
          </a:xfrm>
          <a:prstGeom prst="rect">
            <a:avLst/>
          </a:prstGeom>
          <a:solidFill>
            <a:srgbClr val="929292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3048000" y="3964781"/>
            <a:ext cx="18305860" cy="3357563"/>
          </a:xfrm>
          <a:prstGeom prst="rect">
            <a:avLst/>
          </a:prstGeom>
          <a:solidFill>
            <a:srgbClr val="E0E0E0"/>
          </a:solidFill>
          <a:ln w="25400"/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pic>
        <p:nvPicPr>
          <p:cNvPr id="324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303609"/>
            <a:ext cx="2177145" cy="2044393"/>
          </a:xfrm>
          <a:prstGeom prst="rect">
            <a:avLst/>
          </a:prstGeom>
          <a:ln w="12700"/>
        </p:spPr>
      </p:pic>
      <p:sp>
        <p:nvSpPr>
          <p:cNvPr id="325" name="Shape 325"/>
          <p:cNvSpPr/>
          <p:nvPr/>
        </p:nvSpPr>
        <p:spPr>
          <a:xfrm>
            <a:off x="6101953" y="464343"/>
            <a:ext cx="12323527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latin typeface="+mn-lt"/>
                <a:ea typeface="+mn-ea"/>
                <a:cs typeface="+mn-cs"/>
                <a:sym typeface="Calibri"/>
              </a:defRPr>
            </a:pPr>
            <a:r>
              <a:rPr b="1" sz="6000">
                <a:latin typeface="Helvetica"/>
                <a:ea typeface="Helvetica"/>
                <a:cs typeface="Helvetica"/>
                <a:sym typeface="Helvetica"/>
              </a:rPr>
              <a:t>O Espiral de Romanos 1:18-32</a:t>
            </a:r>
          </a:p>
        </p:txBody>
      </p:sp>
      <p:sp>
        <p:nvSpPr>
          <p:cNvPr id="326" name="Shape 326"/>
          <p:cNvSpPr/>
          <p:nvPr/>
        </p:nvSpPr>
        <p:spPr>
          <a:xfrm>
            <a:off x="7620000" y="5052536"/>
            <a:ext cx="8816811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/>
            <a:r>
              <a:t>Homem segue seus desejos naturais</a:t>
            </a:r>
            <a:r>
              <a:t> (v. 24-25)</a:t>
            </a:r>
          </a:p>
        </p:txBody>
      </p:sp>
      <p:sp>
        <p:nvSpPr>
          <p:cNvPr id="327" name="Shape 327"/>
          <p:cNvSpPr/>
          <p:nvPr/>
        </p:nvSpPr>
        <p:spPr>
          <a:xfrm>
            <a:off x="3048000" y="3964781"/>
            <a:ext cx="1828800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7620000" y="1982390"/>
            <a:ext cx="9161860" cy="76795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/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Homem não glorifica a Deus.  (v. 18-23)</a:t>
            </a:r>
          </a:p>
        </p:txBody>
      </p:sp>
      <p:sp>
        <p:nvSpPr>
          <p:cNvPr id="329" name="Shape 329"/>
          <p:cNvSpPr/>
          <p:nvPr/>
        </p:nvSpPr>
        <p:spPr>
          <a:xfrm>
            <a:off x="11120437" y="3053953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11120437" y="6393656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7620000" y="8840390"/>
            <a:ext cx="9123420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/>
            <a:r>
              <a:t>Homem segue desejos vergonhosos (v. 26-27)</a:t>
            </a:r>
          </a:p>
        </p:txBody>
      </p:sp>
      <p:sp>
        <p:nvSpPr>
          <p:cNvPr id="332" name="Shape 332"/>
          <p:cNvSpPr/>
          <p:nvPr/>
        </p:nvSpPr>
        <p:spPr>
          <a:xfrm>
            <a:off x="11120437" y="9911953"/>
            <a:ext cx="1982392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7620000" y="11894343"/>
            <a:ext cx="11939830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Mente depravado  / Cheio de todo tipo de mal (v. 28-32)</a:t>
            </a:r>
          </a:p>
        </p:txBody>
      </p:sp>
      <p:pic>
        <p:nvPicPr>
          <p:cNvPr id="334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0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  <p:bldP build="whole" bldLvl="1" animBg="1" rev="0" advAuto="0" spid="326" grpId="3"/>
      <p:bldP build="whole" bldLvl="1" animBg="1" rev="0" advAuto="0" spid="330" grpId="4"/>
      <p:bldP build="whole" bldLvl="1" animBg="1" rev="0" advAuto="0" spid="332" grpId="6"/>
      <p:bldP build="whole" bldLvl="1" animBg="1" rev="0" advAuto="0" spid="331" grpId="5"/>
      <p:bldP build="whole" bldLvl="1" animBg="1" rev="0" advAuto="0" spid="333" grpId="7"/>
      <p:bldP build="whole" bldLvl="1" animBg="1" rev="0" advAuto="0" spid="32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37" name="Shape 337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338" name="Shape 338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339" name="Shape 339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341" name="Shape 341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343" name="Shape 343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344" name="Shape 344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345" name="Shape 345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Shape 346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347" name="Shape 347"/>
          <p:cNvSpPr/>
          <p:nvPr/>
        </p:nvSpPr>
        <p:spPr>
          <a:xfrm>
            <a:off x="5713127" y="188901"/>
            <a:ext cx="12918766" cy="117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Como é que quebramos o ciclo?</a:t>
            </a:r>
          </a:p>
        </p:txBody>
      </p:sp>
      <p:sp>
        <p:nvSpPr>
          <p:cNvPr id="348" name="Shape 348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9" name="Shape 349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350" name="Shape 350"/>
          <p:cNvSpPr/>
          <p:nvPr/>
        </p:nvSpPr>
        <p:spPr>
          <a:xfrm>
            <a:off x="10531078" y="2125265"/>
            <a:ext cx="3335971" cy="1375173"/>
          </a:xfrm>
          <a:prstGeom prst="rect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351" name="Shape 351"/>
          <p:cNvSpPr/>
          <p:nvPr/>
        </p:nvSpPr>
        <p:spPr>
          <a:xfrm>
            <a:off x="11251245" y="11269265"/>
            <a:ext cx="10322719" cy="1808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5600"/>
            </a:lvl1pPr>
          </a:lstStyle>
          <a:p>
            <a:pPr/>
            <a:r>
              <a:t>“Mudar nosso caráter” só nos decepciona.</a:t>
            </a:r>
          </a:p>
        </p:txBody>
      </p:sp>
      <p:pic>
        <p:nvPicPr>
          <p:cNvPr id="35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12"/>
      <p:bldP build="whole" bldLvl="1" animBg="1" rev="0" advAuto="0" spid="346" grpId="10"/>
      <p:bldP build="whole" bldLvl="1" animBg="1" rev="0" advAuto="0" spid="338" grpId="2"/>
      <p:bldP build="whole" bldLvl="1" animBg="1" rev="0" advAuto="0" spid="343" grpId="9"/>
      <p:bldP build="whole" bldLvl="1" animBg="1" rev="0" advAuto="0" spid="340" grpId="5"/>
      <p:bldP build="whole" bldLvl="1" animBg="1" rev="0" advAuto="0" spid="345" grpId="7"/>
      <p:bldP build="whole" bldLvl="1" animBg="1" rev="0" advAuto="0" spid="339" grpId="1"/>
      <p:bldP build="whole" bldLvl="1" animBg="1" rev="0" advAuto="0" spid="348" grpId="11"/>
      <p:bldP build="whole" bldLvl="1" animBg="1" rev="0" advAuto="0" spid="344" grpId="8"/>
      <p:bldP build="whole" bldLvl="1" animBg="1" rev="0" advAuto="0" spid="342" grpId="6"/>
      <p:bldP build="whole" bldLvl="1" animBg="1" rev="0" advAuto="0" spid="341" grpId="4"/>
      <p:bldP build="whole" bldLvl="1" animBg="1" rev="0" advAuto="0" spid="351" grpId="14"/>
      <p:bldP build="whole" bldLvl="1" animBg="1" rev="0" advAuto="0" spid="337" grpId="3"/>
      <p:bldP build="whole" bldLvl="1" animBg="1" rev="0" advAuto="0" spid="350" grpId="1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55" name="Shape 355"/>
          <p:cNvSpPr/>
          <p:nvPr/>
        </p:nvSpPr>
        <p:spPr>
          <a:xfrm>
            <a:off x="3655218" y="910828"/>
            <a:ext cx="17091423" cy="1173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b="1" sz="7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1 João 1:8</a:t>
            </a:r>
          </a:p>
        </p:txBody>
      </p:sp>
      <p:sp>
        <p:nvSpPr>
          <p:cNvPr id="356" name="Shape 356"/>
          <p:cNvSpPr/>
          <p:nvPr/>
        </p:nvSpPr>
        <p:spPr>
          <a:xfrm>
            <a:off x="3815953" y="2286000"/>
            <a:ext cx="15984141" cy="463946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642937">
              <a:spcBef>
                <a:spcPts val="1600"/>
              </a:spcBef>
              <a:buClrTx/>
              <a:buFontTx/>
              <a:defRPr sz="70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Se afirmarmos que estamos sem pecado, enganamos a nós mesmos, e a verdade não está em nós. </a:t>
            </a:r>
          </a:p>
        </p:txBody>
      </p:sp>
      <p:pic>
        <p:nvPicPr>
          <p:cNvPr id="35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60" name="Shape 360"/>
          <p:cNvSpPr/>
          <p:nvPr/>
        </p:nvSpPr>
        <p:spPr>
          <a:xfrm>
            <a:off x="3655218" y="910828"/>
            <a:ext cx="17091423" cy="914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1 Coríntios 3:18</a:t>
            </a:r>
          </a:p>
        </p:txBody>
      </p:sp>
      <p:sp>
        <p:nvSpPr>
          <p:cNvPr id="361" name="Shape 361"/>
          <p:cNvSpPr/>
          <p:nvPr/>
        </p:nvSpPr>
        <p:spPr>
          <a:xfrm>
            <a:off x="3815953" y="2286000"/>
            <a:ext cx="15984141" cy="54411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7000"/>
            </a:pPr>
            <a:r>
              <a:rPr baseline="31200"/>
              <a:t>18 </a:t>
            </a:r>
            <a:r>
              <a:t>Não se enganem. Se algum de vocês pensa que é sábio segundo os padrões desta era, deve tornar-se “louco” para que se torne sábio. </a:t>
            </a:r>
          </a:p>
        </p:txBody>
      </p:sp>
      <p:pic>
        <p:nvPicPr>
          <p:cNvPr id="36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65" name="Shape 365"/>
          <p:cNvSpPr/>
          <p:nvPr/>
        </p:nvSpPr>
        <p:spPr>
          <a:xfrm>
            <a:off x="3655218" y="910828"/>
            <a:ext cx="17091423" cy="914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Tiago 1:21-22</a:t>
            </a:r>
          </a:p>
        </p:txBody>
      </p:sp>
      <p:sp>
        <p:nvSpPr>
          <p:cNvPr id="366" name="Shape 366"/>
          <p:cNvSpPr/>
          <p:nvPr/>
        </p:nvSpPr>
        <p:spPr>
          <a:xfrm>
            <a:off x="3815953" y="2286000"/>
            <a:ext cx="15984141" cy="735568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642937">
              <a:spcBef>
                <a:spcPts val="1600"/>
              </a:spcBef>
              <a:buClrTx/>
              <a:buFontTx/>
              <a:defRPr sz="62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Portanto, livrem-se de toda impureza moral e da maldade que prevalece, e aceitem humildemente a palavra implantada em vocês, a qual é poderosa para salvá-los. </a:t>
            </a:r>
          </a:p>
          <a:p>
            <a:pPr defTabSz="642937">
              <a:spcBef>
                <a:spcPts val="1600"/>
              </a:spcBef>
              <a:buClrTx/>
              <a:buFontTx/>
              <a:defRPr sz="62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rPr baseline="8064"/>
              <a:t>22 </a:t>
            </a:r>
            <a:r>
              <a:t>Sejam praticantes da palavra, e não apenas ouvintes, enganando-se a si mesmos. </a:t>
            </a:r>
          </a:p>
        </p:txBody>
      </p:sp>
      <p:pic>
        <p:nvPicPr>
          <p:cNvPr id="36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70" name="Shape 370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371" name="Shape 371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372" name="Shape 372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374" name="Shape 374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376" name="Shape 376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377" name="Shape 377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378" name="Shape 378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9" name="Shape 379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380" name="Shape 380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1" name="Shape 381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382" name="Shape 382"/>
          <p:cNvSpPr/>
          <p:nvPr/>
        </p:nvSpPr>
        <p:spPr>
          <a:xfrm>
            <a:off x="10531078" y="2125265"/>
            <a:ext cx="3335971" cy="137517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383" name="Shape 383"/>
          <p:cNvSpPr/>
          <p:nvPr/>
        </p:nvSpPr>
        <p:spPr>
          <a:xfrm>
            <a:off x="11331640" y="10062787"/>
            <a:ext cx="10322720" cy="26598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5600"/>
            </a:lvl1pPr>
          </a:lstStyle>
          <a:p>
            <a:pPr/>
            <a:r>
              <a:t>“Mudar nossos hábitos” é impossível. Pecado cresce não diminue.</a:t>
            </a:r>
          </a:p>
        </p:txBody>
      </p:sp>
      <p:sp>
        <p:nvSpPr>
          <p:cNvPr id="384" name="Shape 384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385" name="Shape 385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pic>
        <p:nvPicPr>
          <p:cNvPr id="386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2"/>
      <p:bldP build="whole" bldLvl="1" animBg="1" rev="0" advAuto="0" spid="382" grpId="13"/>
      <p:bldP build="whole" bldLvl="1" animBg="1" rev="0" advAuto="0" spid="373" grpId="5"/>
      <p:bldP build="whole" bldLvl="1" animBg="1" rev="0" advAuto="0" spid="375" grpId="6"/>
      <p:bldP build="whole" bldLvl="1" animBg="1" rev="0" advAuto="0" spid="371" grpId="2"/>
      <p:bldP build="whole" bldLvl="1" animBg="1" rev="0" advAuto="0" spid="378" grpId="7"/>
      <p:bldP build="whole" bldLvl="1" animBg="1" rev="0" advAuto="0" spid="380" grpId="11"/>
      <p:bldP build="whole" bldLvl="1" animBg="1" rev="0" advAuto="0" spid="377" grpId="8"/>
      <p:bldP build="whole" bldLvl="1" animBg="1" rev="0" advAuto="0" spid="374" grpId="4"/>
      <p:bldP build="whole" bldLvl="1" animBg="1" rev="0" advAuto="0" spid="376" grpId="9"/>
      <p:bldP build="whole" bldLvl="1" animBg="1" rev="0" advAuto="0" spid="372" grpId="1"/>
      <p:bldP build="whole" bldLvl="1" animBg="1" rev="0" advAuto="0" spid="383" grpId="14"/>
      <p:bldP build="whole" bldLvl="1" animBg="1" rev="0" advAuto="0" spid="379" grpId="10"/>
      <p:bldP build="whole" bldLvl="1" animBg="1" rev="0" advAuto="0" spid="37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61" name="Shape 61"/>
          <p:cNvSpPr/>
          <p:nvPr/>
        </p:nvSpPr>
        <p:spPr>
          <a:xfrm>
            <a:off x="3512343" y="593764"/>
            <a:ext cx="17395032" cy="814387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Efésios 4:17-19</a:t>
            </a:r>
            <a:br/>
            <a:r>
              <a:rPr baseline="31000" sz="5600"/>
              <a:t> </a:t>
            </a:r>
            <a:r>
              <a:rPr b="1" sz="5600">
                <a:latin typeface="Helvetica"/>
                <a:ea typeface="Helvetica"/>
                <a:cs typeface="Helvetica"/>
                <a:sym typeface="Helvetica"/>
              </a:rPr>
              <a:t>17 </a:t>
            </a:r>
            <a:r>
              <a:rPr sz="5600"/>
              <a:t>Assim, eu lhes digo, e no Senhor insisto, que não vivam mais como os gentios, que vivem na inutilidade dos seus pensamentos. </a:t>
            </a:r>
            <a:r>
              <a:rPr b="1" sz="5600">
                <a:latin typeface="Arial"/>
                <a:ea typeface="Arial"/>
                <a:cs typeface="Arial"/>
                <a:sym typeface="Arial"/>
              </a:rPr>
              <a:t>18 </a:t>
            </a:r>
            <a:r>
              <a:rPr sz="5600"/>
              <a:t>Eles estão obscurecidos no entendimento e separados da vida de Deus por causa da ignorância em que estão, devido ao endurecimento do seu coração. </a:t>
            </a:r>
            <a:r>
              <a:rPr b="1" sz="5600">
                <a:latin typeface="Arial"/>
                <a:ea typeface="Arial"/>
                <a:cs typeface="Arial"/>
                <a:sym typeface="Arial"/>
              </a:rPr>
              <a:t>19 </a:t>
            </a:r>
            <a:r>
              <a:rPr sz="5600"/>
              <a:t>Tendo perdido toda a sensibilidade, eles se entregaram à depravação, cometendo com avidez toda espécie de impureza.</a:t>
            </a:r>
          </a:p>
        </p:txBody>
      </p:sp>
      <p:pic>
        <p:nvPicPr>
          <p:cNvPr id="6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89" name="Shape 389"/>
          <p:cNvSpPr/>
          <p:nvPr/>
        </p:nvSpPr>
        <p:spPr>
          <a:xfrm>
            <a:off x="3655218" y="746163"/>
            <a:ext cx="17091423" cy="368855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Hebreus 11:25</a:t>
            </a:r>
            <a:br>
              <a:rPr sz="5200"/>
            </a:br>
            <a:r>
              <a:rPr baseline="31000" sz="5600"/>
              <a:t> 25 </a:t>
            </a:r>
            <a:r>
              <a:rPr sz="5600"/>
              <a:t>[Moses] </a:t>
            </a:r>
            <a:r>
              <a:rPr sz="5600"/>
              <a:t>preferindo ser maltratado com o povo de Deus a desfrutar os prazeres do pecado durante algum tempo. </a:t>
            </a:r>
            <a:endParaRPr sz="1600"/>
          </a:p>
        </p:txBody>
      </p:sp>
      <p:sp>
        <p:nvSpPr>
          <p:cNvPr id="390" name="Shape 390"/>
          <p:cNvSpPr/>
          <p:nvPr/>
        </p:nvSpPr>
        <p:spPr>
          <a:xfrm flipV="1">
            <a:off x="5745335" y="3303659"/>
            <a:ext cx="13355668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91" name="image9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4437" y="3500437"/>
            <a:ext cx="3519739" cy="5181603"/>
          </a:xfrm>
          <a:prstGeom prst="rect">
            <a:avLst/>
          </a:prstGeom>
          <a:ln w="12700"/>
        </p:spPr>
      </p:pic>
      <p:sp>
        <p:nvSpPr>
          <p:cNvPr id="392" name="Shape 392"/>
          <p:cNvSpPr/>
          <p:nvPr/>
        </p:nvSpPr>
        <p:spPr>
          <a:xfrm>
            <a:off x="7155656" y="8840390"/>
            <a:ext cx="7097079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“A Lei do Rendimento Decrescente”</a:t>
            </a:r>
          </a:p>
        </p:txBody>
      </p:sp>
      <p:sp>
        <p:nvSpPr>
          <p:cNvPr id="393" name="Shape 393"/>
          <p:cNvSpPr/>
          <p:nvPr/>
        </p:nvSpPr>
        <p:spPr>
          <a:xfrm>
            <a:off x="13102828" y="5482828"/>
            <a:ext cx="3901437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Pecado cresce.</a:t>
            </a:r>
          </a:p>
        </p:txBody>
      </p:sp>
      <p:sp>
        <p:nvSpPr>
          <p:cNvPr id="394" name="Shape 394"/>
          <p:cNvSpPr/>
          <p:nvPr/>
        </p:nvSpPr>
        <p:spPr>
          <a:xfrm>
            <a:off x="3807032" y="4295265"/>
            <a:ext cx="3901438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95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7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2"/>
      <p:bldP build="whole" bldLvl="1" animBg="1" rev="0" advAuto="0" spid="393" grpId="5"/>
      <p:bldP build="whole" bldLvl="1" animBg="1" rev="0" advAuto="0" spid="390" grpId="1"/>
      <p:bldP build="whole" bldLvl="1" animBg="1" rev="0" advAuto="0" spid="392" grpId="3"/>
      <p:bldP build="whole" bldLvl="1" animBg="1" rev="0" advAuto="0" spid="391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398" name="Shape 398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399" name="Shape 399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400" name="Shape 400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402" name="Shape 402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04" name="Shape 404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405" name="Shape 405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406" name="Shape 406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7" name="Shape 407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408" name="Shape 408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9" name="Shape 409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410" name="Shape 410"/>
          <p:cNvSpPr/>
          <p:nvPr/>
        </p:nvSpPr>
        <p:spPr>
          <a:xfrm>
            <a:off x="10531078" y="2125265"/>
            <a:ext cx="3335971" cy="137517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11" name="Shape 411"/>
          <p:cNvSpPr/>
          <p:nvPr/>
        </p:nvSpPr>
        <p:spPr>
          <a:xfrm>
            <a:off x="11331640" y="10062787"/>
            <a:ext cx="10322720" cy="26598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5600"/>
            </a:lvl1pPr>
          </a:lstStyle>
          <a:p>
            <a:pPr/>
            <a:r>
              <a:t>“Mudar nossas ações” não dá. Eventualmente o coração se expõe. </a:t>
            </a:r>
          </a:p>
        </p:txBody>
      </p:sp>
      <p:sp>
        <p:nvSpPr>
          <p:cNvPr id="412" name="Shape 412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413" name="Shape 413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14" name="Shape 414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pic>
        <p:nvPicPr>
          <p:cNvPr id="415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  <p:bldP build="whole" bldLvl="1" animBg="1" rev="0" advAuto="0" spid="402" grpId="4"/>
      <p:bldP build="whole" bldLvl="1" animBg="1" rev="0" advAuto="0" spid="405" grpId="8"/>
      <p:bldP build="whole" bldLvl="1" animBg="1" rev="0" advAuto="0" spid="410" grpId="13"/>
      <p:bldP build="whole" bldLvl="1" animBg="1" rev="0" advAuto="0" spid="398" grpId="3"/>
      <p:bldP build="whole" bldLvl="1" animBg="1" rev="0" advAuto="0" spid="406" grpId="7"/>
      <p:bldP build="whole" bldLvl="1" animBg="1" rev="0" advAuto="0" spid="404" grpId="9"/>
      <p:bldP build="whole" bldLvl="1" animBg="1" rev="0" advAuto="0" spid="403" grpId="6"/>
      <p:bldP build="whole" bldLvl="1" animBg="1" rev="0" advAuto="0" spid="408" grpId="11"/>
      <p:bldP build="whole" bldLvl="1" animBg="1" rev="0" advAuto="0" spid="411" grpId="14"/>
      <p:bldP build="whole" bldLvl="1" animBg="1" rev="0" advAuto="0" spid="401" grpId="5"/>
      <p:bldP build="whole" bldLvl="1" animBg="1" rev="0" advAuto="0" spid="407" grpId="10"/>
      <p:bldP build="whole" bldLvl="1" animBg="1" rev="0" advAuto="0" spid="414" grpId="15"/>
      <p:bldP build="whole" bldLvl="1" animBg="1" rev="0" advAuto="0" spid="399" grpId="2"/>
      <p:bldP build="whole" bldLvl="1" animBg="1" rev="0" advAuto="0" spid="409" grpId="1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18" name="Shape 418"/>
          <p:cNvSpPr/>
          <p:nvPr/>
        </p:nvSpPr>
        <p:spPr>
          <a:xfrm>
            <a:off x="3655218" y="1678781"/>
            <a:ext cx="17091423" cy="35107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Provérbios 4:23</a:t>
            </a:r>
            <a:br>
              <a:rPr sz="5200"/>
            </a:br>
            <a:r>
              <a:rPr baseline="31200" sz="7000"/>
              <a:t> 23 </a:t>
            </a:r>
            <a:r>
              <a:rPr sz="7000"/>
              <a:t>Acima de tudo, guarde o seu coração, pois dele depende toda a sua vida.</a:t>
            </a:r>
            <a:br/>
            <a:endParaRPr sz="1600"/>
          </a:p>
        </p:txBody>
      </p:sp>
      <p:pic>
        <p:nvPicPr>
          <p:cNvPr id="419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658" y="0"/>
            <a:ext cx="20719037" cy="13716001"/>
          </a:xfrm>
          <a:prstGeom prst="rect">
            <a:avLst/>
          </a:prstGeom>
          <a:ln w="12700"/>
        </p:spPr>
      </p:pic>
      <p:pic>
        <p:nvPicPr>
          <p:cNvPr id="422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3656" y="767953"/>
            <a:ext cx="4680620" cy="7018735"/>
          </a:xfrm>
          <a:prstGeom prst="rect">
            <a:avLst/>
          </a:prstGeom>
          <a:ln w="12700"/>
        </p:spPr>
      </p:pic>
      <p:sp>
        <p:nvSpPr>
          <p:cNvPr id="423" name="Shape 423"/>
          <p:cNvSpPr/>
          <p:nvPr/>
        </p:nvSpPr>
        <p:spPr>
          <a:xfrm>
            <a:off x="10370343" y="10965656"/>
            <a:ext cx="9754080" cy="1173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FFFF"/>
              </a:buClr>
              <a:def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Onde está o problema?</a:t>
            </a:r>
          </a:p>
        </p:txBody>
      </p:sp>
      <p:sp>
        <p:nvSpPr>
          <p:cNvPr id="424" name="Shape 424"/>
          <p:cNvSpPr/>
          <p:nvPr/>
        </p:nvSpPr>
        <p:spPr>
          <a:xfrm>
            <a:off x="8387953" y="2446734"/>
            <a:ext cx="9637662" cy="1173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FFFF"/>
              </a:buClr>
              <a:def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Onde está a solução?</a:t>
            </a:r>
          </a:p>
        </p:txBody>
      </p:sp>
      <p:sp>
        <p:nvSpPr>
          <p:cNvPr id="425" name="Shape 425"/>
          <p:cNvSpPr/>
          <p:nvPr/>
        </p:nvSpPr>
        <p:spPr>
          <a:xfrm>
            <a:off x="3083717" y="464343"/>
            <a:ext cx="18216566" cy="1214439"/>
          </a:xfrm>
          <a:prstGeom prst="rect">
            <a:avLst/>
          </a:prstGeom>
          <a:solidFill>
            <a:srgbClr val="CDDCAB"/>
          </a:solidFill>
          <a:ln w="25400">
            <a:solidFill>
              <a:srgbClr val="617335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426" name="Shape 426"/>
          <p:cNvSpPr/>
          <p:nvPr/>
        </p:nvSpPr>
        <p:spPr>
          <a:xfrm>
            <a:off x="4120501" y="651867"/>
            <a:ext cx="18172565" cy="8056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4600"/>
            </a:lvl1pPr>
          </a:lstStyle>
          <a:p>
            <a:pPr/>
            <a:r>
              <a:t>Se voce não quer que a agua saia, onde é o problema?…</a:t>
            </a:r>
          </a:p>
        </p:txBody>
      </p:sp>
      <p:sp>
        <p:nvSpPr>
          <p:cNvPr id="427" name="Shape 427"/>
          <p:cNvSpPr/>
          <p:nvPr/>
        </p:nvSpPr>
        <p:spPr>
          <a:xfrm flipV="1">
            <a:off x="14835194" y="5036343"/>
            <a:ext cx="1319207" cy="5947173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28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4" grpId="3"/>
      <p:bldP build="whole" bldLvl="1" animBg="1" rev="0" advAuto="0" spid="427" grpId="2"/>
      <p:bldP build="whole" bldLvl="1" animBg="1" rev="0" advAuto="0" spid="423" grpId="1"/>
      <p:bldP build="whole" bldLvl="1" animBg="1" rev="0" advAuto="0" spid="422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31" name="Shape 431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432" name="Shape 432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433" name="Shape 433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4" name="Shape 434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435" name="Shape 435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6" name="Shape 436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37" name="Shape 437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438" name="Shape 438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439" name="Shape 439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0" name="Shape 440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441" name="Shape 441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2" name="Shape 442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443" name="Shape 443"/>
          <p:cNvSpPr/>
          <p:nvPr/>
        </p:nvSpPr>
        <p:spPr>
          <a:xfrm>
            <a:off x="10531078" y="2125265"/>
            <a:ext cx="3335971" cy="137517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44" name="Shape 444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445" name="Shape 445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46" name="Shape 446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447" name="Shape 447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pic>
        <p:nvPicPr>
          <p:cNvPr id="448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7"/>
      <p:bldP build="whole" bldLvl="1" animBg="1" rev="0" advAuto="0" spid="443" grpId="13"/>
      <p:bldP build="whole" bldLvl="1" animBg="1" rev="0" advAuto="0" spid="446" grpId="14"/>
      <p:bldP build="whole" bldLvl="1" animBg="1" rev="0" advAuto="0" spid="442" grpId="12"/>
      <p:bldP build="whole" bldLvl="1" animBg="1" rev="0" advAuto="0" spid="437" grpId="9"/>
      <p:bldP build="whole" bldLvl="1" animBg="1" rev="0" advAuto="0" spid="441" grpId="11"/>
      <p:bldP build="whole" bldLvl="1" animBg="1" rev="0" advAuto="0" spid="440" grpId="10"/>
      <p:bldP build="whole" bldLvl="1" animBg="1" rev="0" advAuto="0" spid="432" grpId="2"/>
      <p:bldP build="whole" bldLvl="1" animBg="1" rev="0" advAuto="0" spid="433" grpId="1"/>
      <p:bldP build="whole" bldLvl="1" animBg="1" rev="0" advAuto="0" spid="434" grpId="5"/>
      <p:bldP build="whole" bldLvl="1" animBg="1" rev="0" advAuto="0" spid="436" grpId="6"/>
      <p:bldP build="whole" bldLvl="1" animBg="1" rev="0" advAuto="0" spid="431" grpId="3"/>
      <p:bldP build="whole" bldLvl="1" animBg="1" rev="0" advAuto="0" spid="438" grpId="8"/>
      <p:bldP build="whole" bldLvl="1" animBg="1" rev="0" advAuto="0" spid="435" grpId="4"/>
      <p:bldP build="whole" bldLvl="1" animBg="1" rev="0" advAuto="0" spid="447" grpId="1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51" name="Shape 451"/>
          <p:cNvSpPr/>
          <p:nvPr/>
        </p:nvSpPr>
        <p:spPr>
          <a:xfrm>
            <a:off x="3512343" y="593764"/>
            <a:ext cx="17395032" cy="814387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Efésios 4:17-19</a:t>
            </a:r>
            <a:br/>
            <a:r>
              <a:rPr baseline="30923" sz="5200"/>
              <a:t> </a:t>
            </a:r>
            <a:r>
              <a:rPr baseline="8928" sz="5600"/>
              <a:t>17 </a:t>
            </a:r>
            <a:r>
              <a:rPr sz="5600"/>
              <a:t>Assim, eu lhes digo, e no Senhor insisto, que não vivam mais como os gentios, que vivem na inutilidade dos seus pensamentos. </a:t>
            </a:r>
            <a:r>
              <a:rPr baseline="8928" sz="5600"/>
              <a:t>18 </a:t>
            </a:r>
            <a:r>
              <a:rPr sz="5600"/>
              <a:t>Eles estão obscurecidos no entendimento e separados da vida de Deus por causa da ignorância em que estão, devido ao endurecimento do seu coração. </a:t>
            </a:r>
            <a:r>
              <a:rPr baseline="8928" sz="5600"/>
              <a:t>19 </a:t>
            </a:r>
            <a:r>
              <a:rPr sz="5600"/>
              <a:t>Tendo perdido toda a sensibilidade, eles se entregaram à depravação, cometendo com avidez toda espécie de impureza. </a:t>
            </a:r>
            <a:endParaRPr sz="1600"/>
          </a:p>
        </p:txBody>
      </p:sp>
      <p:sp>
        <p:nvSpPr>
          <p:cNvPr id="452" name="Shape 452"/>
          <p:cNvSpPr/>
          <p:nvPr/>
        </p:nvSpPr>
        <p:spPr>
          <a:xfrm>
            <a:off x="9120358" y="5174796"/>
            <a:ext cx="4658384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3" name="Shape 453"/>
          <p:cNvSpPr/>
          <p:nvPr/>
        </p:nvSpPr>
        <p:spPr>
          <a:xfrm>
            <a:off x="8415833" y="4351966"/>
            <a:ext cx="6067434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4" name="Shape 454"/>
          <p:cNvSpPr/>
          <p:nvPr/>
        </p:nvSpPr>
        <p:spPr>
          <a:xfrm flipV="1">
            <a:off x="10906409" y="5997627"/>
            <a:ext cx="3278695" cy="21172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55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3"/>
      <p:bldP build="whole" bldLvl="1" animBg="1" rev="0" advAuto="0" spid="453" grpId="2"/>
      <p:bldP build="whole" bldLvl="1" animBg="1" rev="0" advAuto="0" spid="45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58" name="Shape 458"/>
          <p:cNvSpPr/>
          <p:nvPr/>
        </p:nvSpPr>
        <p:spPr>
          <a:xfrm>
            <a:off x="3351609" y="767953"/>
            <a:ext cx="17091423" cy="88574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Efésios 4:20-24</a:t>
            </a:r>
            <a:br>
              <a:rPr sz="5200"/>
            </a:br>
            <a:r>
              <a:rPr baseline="30923" sz="5200"/>
              <a:t> </a:t>
            </a:r>
            <a:r>
              <a:rPr baseline="9615" sz="5200"/>
              <a:t>20 </a:t>
            </a:r>
            <a:r>
              <a:rPr sz="5200"/>
              <a:t>Todavia, não foi isso que vocês aprenderam de Cristo. </a:t>
            </a:r>
            <a:r>
              <a:rPr baseline="9615" sz="5200"/>
              <a:t>21 </a:t>
            </a:r>
            <a:r>
              <a:rPr sz="5200"/>
              <a:t>De fato, vocês ouviram falar dele, e nele foram ensinados de acordo com a verdade que está em Jesus. </a:t>
            </a:r>
            <a:r>
              <a:rPr baseline="9615" sz="5200"/>
              <a:t>22 </a:t>
            </a:r>
            <a:r>
              <a:rPr sz="5200"/>
              <a:t>Quanto à antiga maneira de viver, vocês foram ensinados </a:t>
            </a:r>
            <a:r>
              <a:rPr sz="5600"/>
              <a:t>a despir-se do velho homem, que se corrompe por desejos enganosos, </a:t>
            </a:r>
            <a:r>
              <a:rPr baseline="8928" sz="5600"/>
              <a:t>23 </a:t>
            </a:r>
            <a:r>
              <a:rPr sz="5600"/>
              <a:t>a serem renovados no modo de pensar e </a:t>
            </a:r>
            <a:r>
              <a:rPr baseline="8928" sz="5600"/>
              <a:t>24 </a:t>
            </a:r>
            <a:r>
              <a:rPr sz="5600"/>
              <a:t>a revestir-se do novo homem, criado para ser semelhante a Deus em justiça e em santidade provenientes da verdade. </a:t>
            </a:r>
            <a:endParaRPr sz="1600"/>
          </a:p>
        </p:txBody>
      </p:sp>
      <p:sp>
        <p:nvSpPr>
          <p:cNvPr id="459" name="Shape 459"/>
          <p:cNvSpPr/>
          <p:nvPr/>
        </p:nvSpPr>
        <p:spPr>
          <a:xfrm flipV="1">
            <a:off x="11041630" y="3445314"/>
            <a:ext cx="3906313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0" name="Shape 460"/>
          <p:cNvSpPr/>
          <p:nvPr/>
        </p:nvSpPr>
        <p:spPr>
          <a:xfrm flipV="1">
            <a:off x="5478500" y="4276876"/>
            <a:ext cx="2900277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5324567" y="6108361"/>
            <a:ext cx="3208143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3340657" y="7939847"/>
            <a:ext cx="3208143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12584906" y="7233046"/>
            <a:ext cx="1518048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15477935" y="7939847"/>
            <a:ext cx="3208143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5" name="Shape 465"/>
          <p:cNvSpPr/>
          <p:nvPr/>
        </p:nvSpPr>
        <p:spPr>
          <a:xfrm flipV="1">
            <a:off x="14137418" y="2598605"/>
            <a:ext cx="3441669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66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3"/>
      <p:bldP build="whole" bldLvl="1" animBg="1" rev="0" advAuto="0" spid="465" grpId="1"/>
      <p:bldP build="whole" bldLvl="1" animBg="1" rev="0" advAuto="0" spid="461" grpId="4"/>
      <p:bldP build="whole" bldLvl="1" animBg="1" rev="0" advAuto="0" spid="463" grpId="6"/>
      <p:bldP build="whole" bldLvl="1" animBg="1" rev="0" advAuto="0" spid="459" grpId="2"/>
      <p:bldP build="whole" bldLvl="1" animBg="1" rev="0" advAuto="0" spid="464" grpId="7"/>
      <p:bldP build="whole" bldLvl="1" animBg="1" rev="0" advAuto="0" spid="462" grpId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69" name="Shape 469"/>
          <p:cNvSpPr/>
          <p:nvPr/>
        </p:nvSpPr>
        <p:spPr>
          <a:xfrm>
            <a:off x="6405220" y="160734"/>
            <a:ext cx="12525488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Então por que é que pecamos?</a:t>
            </a:r>
          </a:p>
        </p:txBody>
      </p:sp>
      <p:sp>
        <p:nvSpPr>
          <p:cNvPr id="470" name="Shape 470"/>
          <p:cNvSpPr/>
          <p:nvPr/>
        </p:nvSpPr>
        <p:spPr>
          <a:xfrm>
            <a:off x="4423171" y="1982390"/>
            <a:ext cx="11519961" cy="1173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/>
            </a:lvl1pPr>
          </a:lstStyle>
          <a:p>
            <a:pPr>
              <a:defRPr sz="3200"/>
            </a:pPr>
            <a:r>
              <a:rPr sz="7000"/>
              <a:t>1 – Ignorância da verdade</a:t>
            </a:r>
          </a:p>
        </p:txBody>
      </p:sp>
      <p:sp>
        <p:nvSpPr>
          <p:cNvPr id="471" name="Shape 471"/>
          <p:cNvSpPr/>
          <p:nvPr/>
        </p:nvSpPr>
        <p:spPr>
          <a:xfrm>
            <a:off x="4423171" y="3613427"/>
            <a:ext cx="16574171" cy="117395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/>
            </a:lvl1pPr>
          </a:lstStyle>
          <a:p>
            <a:pPr>
              <a:defRPr sz="3200"/>
            </a:pPr>
            <a:r>
              <a:rPr sz="7000"/>
              <a:t>2 – Acreditamos em mentiras (decepção).</a:t>
            </a:r>
          </a:p>
        </p:txBody>
      </p:sp>
      <p:pic>
        <p:nvPicPr>
          <p:cNvPr id="47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1"/>
      <p:bldP build="whole" bldLvl="1" animBg="1" rev="0" advAuto="0" spid="471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475" name="Shape 475"/>
          <p:cNvSpPr/>
          <p:nvPr/>
        </p:nvSpPr>
        <p:spPr>
          <a:xfrm>
            <a:off x="6370637" y="4875609"/>
            <a:ext cx="237172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476" name="Shape 476"/>
          <p:cNvSpPr/>
          <p:nvPr/>
        </p:nvSpPr>
        <p:spPr>
          <a:xfrm rot="2640000">
            <a:off x="6987150" y="7928754"/>
            <a:ext cx="20525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477" name="Shape 477"/>
          <p:cNvSpPr/>
          <p:nvPr/>
        </p:nvSpPr>
        <p:spPr>
          <a:xfrm rot="10800000">
            <a:off x="7548562" y="6250781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479" name="Shape 479"/>
          <p:cNvSpPr/>
          <p:nvPr/>
        </p:nvSpPr>
        <p:spPr>
          <a:xfrm rot="5400000">
            <a:off x="14317265" y="5947171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81" name="Shape 481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482" name="Shape 482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483" name="Shape 483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4" name="Shape 484"/>
          <p:cNvSpPr/>
          <p:nvPr/>
        </p:nvSpPr>
        <p:spPr>
          <a:xfrm rot="19320000">
            <a:off x="15088700" y="7696854"/>
            <a:ext cx="2265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485" name="Shape 485"/>
          <p:cNvSpPr/>
          <p:nvPr/>
        </p:nvSpPr>
        <p:spPr>
          <a:xfrm rot="16200000">
            <a:off x="7852171" y="2518171"/>
            <a:ext cx="2053829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6" name="Shape 486"/>
          <p:cNvSpPr/>
          <p:nvPr/>
        </p:nvSpPr>
        <p:spPr>
          <a:xfrm rot="19560000">
            <a:off x="6690111" y="2733671"/>
            <a:ext cx="2514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487" name="Shape 487"/>
          <p:cNvSpPr/>
          <p:nvPr/>
        </p:nvSpPr>
        <p:spPr>
          <a:xfrm>
            <a:off x="10531078" y="2125265"/>
            <a:ext cx="3335971" cy="137517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88" name="Shape 488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489" name="Shape 489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490" name="Shape 490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491" name="Shape 491"/>
          <p:cNvSpPr/>
          <p:nvPr/>
        </p:nvSpPr>
        <p:spPr>
          <a:xfrm>
            <a:off x="10747004" y="7929562"/>
            <a:ext cx="261059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492" name="Shape 492"/>
          <p:cNvSpPr/>
          <p:nvPr/>
        </p:nvSpPr>
        <p:spPr>
          <a:xfrm>
            <a:off x="12120486" y="10396402"/>
            <a:ext cx="9231941" cy="325675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5200"/>
            </a:pPr>
            <a:r>
              <a:t>Quebramos o ciclo pela renovação da mente. </a:t>
            </a:r>
          </a:p>
          <a:p>
            <a:pPr>
              <a:defRPr sz="5200"/>
            </a:pPr>
            <a:r>
              <a:t>Mudamos o jeito de pensar!</a:t>
            </a:r>
          </a:p>
        </p:txBody>
      </p:sp>
      <p:pic>
        <p:nvPicPr>
          <p:cNvPr id="49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1"/>
      <p:bldP build="whole" bldLvl="1" animBg="1" rev="0" advAuto="0" spid="490" grpId="14"/>
      <p:bldP build="whole" bldLvl="1" animBg="1" rev="0" advAuto="0" spid="482" grpId="8"/>
      <p:bldP build="whole" bldLvl="1" animBg="1" rev="0" advAuto="0" spid="479" grpId="4"/>
      <p:bldP build="whole" bldLvl="1" animBg="1" rev="0" advAuto="0" spid="492" grpId="16"/>
      <p:bldP build="whole" bldLvl="1" animBg="1" rev="0" advAuto="0" spid="478" grpId="5"/>
      <p:bldP build="whole" bldLvl="1" animBg="1" rev="0" advAuto="0" spid="483" grpId="7"/>
      <p:bldP build="whole" bldLvl="1" animBg="1" rev="0" advAuto="0" spid="481" grpId="9"/>
      <p:bldP build="whole" bldLvl="1" animBg="1" rev="0" advAuto="0" spid="485" grpId="11"/>
      <p:bldP build="whole" bldLvl="1" animBg="1" rev="0" advAuto="0" spid="480" grpId="6"/>
      <p:bldP build="whole" bldLvl="1" animBg="1" rev="0" advAuto="0" spid="475" grpId="3"/>
      <p:bldP build="whole" bldLvl="1" animBg="1" rev="0" advAuto="0" spid="486" grpId="12"/>
      <p:bldP build="whole" bldLvl="1" animBg="1" rev="0" advAuto="0" spid="484" grpId="10"/>
      <p:bldP build="whole" bldLvl="1" animBg="1" rev="0" advAuto="0" spid="476" grpId="2"/>
      <p:bldP build="whole" bldLvl="1" animBg="1" rev="0" advAuto="0" spid="487" grpId="13"/>
      <p:bldP build="whole" bldLvl="1" animBg="1" rev="0" advAuto="0" spid="491" grpId="1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3815953" y="1982390"/>
            <a:ext cx="9052037" cy="15367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>
              <a:defRPr sz="4600">
                <a:solidFill>
                  <a:srgbClr val="FFFFFF"/>
                </a:solidFill>
              </a:defRPr>
            </a:pPr>
            <a:r>
              <a:t>1 – Despir-se do velho homem.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	(Mentiras que acreditamos)</a:t>
            </a:r>
          </a:p>
        </p:txBody>
      </p:sp>
      <p:pic>
        <p:nvPicPr>
          <p:cNvPr id="496" name="image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2828" y="2589609"/>
            <a:ext cx="7325913" cy="9988997"/>
          </a:xfrm>
          <a:prstGeom prst="rect">
            <a:avLst/>
          </a:prstGeom>
          <a:ln w="12700"/>
        </p:spPr>
      </p:pic>
      <p:sp>
        <p:nvSpPr>
          <p:cNvPr id="497" name="Shape 497"/>
          <p:cNvSpPr/>
          <p:nvPr/>
        </p:nvSpPr>
        <p:spPr>
          <a:xfrm>
            <a:off x="3815953" y="5339953"/>
            <a:ext cx="9089164" cy="22026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solidFill>
                  <a:srgbClr val="FFFFFF"/>
                </a:solidFill>
              </a:defRPr>
            </a:pPr>
            <a:r>
              <a:t>2 – Seja renovado o nosso modo de pensar.      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(Renova a mente com a verdade).</a:t>
            </a:r>
          </a:p>
        </p:txBody>
      </p:sp>
      <p:pic>
        <p:nvPicPr>
          <p:cNvPr id="498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3562" y="2589609"/>
            <a:ext cx="7465220" cy="7465220"/>
          </a:xfrm>
          <a:prstGeom prst="rect">
            <a:avLst/>
          </a:prstGeom>
          <a:ln w="12700"/>
        </p:spPr>
      </p:pic>
      <p:pic>
        <p:nvPicPr>
          <p:cNvPr id="499" name="image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897" y="2750343"/>
            <a:ext cx="7322343" cy="9144001"/>
          </a:xfrm>
          <a:prstGeom prst="rect">
            <a:avLst/>
          </a:prstGeom>
          <a:ln w="12700"/>
        </p:spPr>
      </p:pic>
      <p:sp>
        <p:nvSpPr>
          <p:cNvPr id="500" name="Shape 500"/>
          <p:cNvSpPr/>
          <p:nvPr/>
        </p:nvSpPr>
        <p:spPr>
          <a:xfrm>
            <a:off x="3815953" y="9861828"/>
            <a:ext cx="9089163" cy="15041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solidFill>
                  <a:srgbClr val="FFFFFF"/>
                </a:solidFill>
              </a:defRPr>
            </a:pPr>
            <a:r>
              <a:t>3 – Revista-se do novo homem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(Ações baseados na verdade).</a:t>
            </a:r>
          </a:p>
        </p:txBody>
      </p:sp>
      <p:sp>
        <p:nvSpPr>
          <p:cNvPr id="501" name="Shape 501"/>
          <p:cNvSpPr/>
          <p:nvPr/>
        </p:nvSpPr>
        <p:spPr>
          <a:xfrm>
            <a:off x="4119562" y="303609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pic>
        <p:nvPicPr>
          <p:cNvPr id="502" name="Screenshot 2016-11-04 09.37.54.png"/>
          <p:cNvPicPr>
            <a:picLocks noChangeAspect="1"/>
          </p:cNvPicPr>
          <p:nvPr/>
        </p:nvPicPr>
        <p:blipFill>
          <a:blip r:embed="rId5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500" fill="hold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500" fill="hold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0" grpId="7"/>
      <p:bldP build="whole" bldLvl="1" animBg="1" rev="0" advAuto="0" spid="496" grpId="2"/>
      <p:bldP build="whole" bldLvl="1" animBg="1" rev="0" advAuto="0" spid="496" grpId="3"/>
      <p:bldP build="whole" bldLvl="1" animBg="1" rev="0" advAuto="0" spid="498" grpId="5"/>
      <p:bldP build="whole" bldLvl="1" animBg="1" rev="0" advAuto="0" spid="495" grpId="1"/>
      <p:bldP build="whole" bldLvl="1" animBg="1" rev="0" advAuto="0" spid="497" grpId="4"/>
      <p:bldP build="whole" bldLvl="1" animBg="1" rev="0" advAuto="0" spid="498" grpId="6"/>
      <p:bldP build="whole" bldLvl="1" animBg="1" rev="0" advAuto="0" spid="499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4107656"/>
            <a:ext cx="8840391" cy="8840391"/>
          </a:xfrm>
          <a:prstGeom prst="rect">
            <a:avLst/>
          </a:prstGeom>
          <a:ln w="12700"/>
        </p:spPr>
      </p:pic>
      <p:sp>
        <p:nvSpPr>
          <p:cNvPr id="65" name="Shape 65"/>
          <p:cNvSpPr/>
          <p:nvPr/>
        </p:nvSpPr>
        <p:spPr>
          <a:xfrm>
            <a:off x="7563261" y="464343"/>
            <a:ext cx="8810429" cy="1910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/>
            <a:r>
              <a:rPr sz="9000"/>
              <a:t>Boas Notícias</a:t>
            </a:r>
            <a:r>
              <a:rPr sz="11800"/>
              <a:t>!</a:t>
            </a:r>
          </a:p>
        </p:txBody>
      </p:sp>
      <p:sp>
        <p:nvSpPr>
          <p:cNvPr id="66" name="Shape 66"/>
          <p:cNvSpPr/>
          <p:nvPr/>
        </p:nvSpPr>
        <p:spPr>
          <a:xfrm>
            <a:off x="5555695" y="2286000"/>
            <a:ext cx="13350302" cy="130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sz="78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7800"/>
              <a:t>Não temos que ser escravos!</a:t>
            </a:r>
          </a:p>
        </p:txBody>
      </p:sp>
      <p:pic>
        <p:nvPicPr>
          <p:cNvPr id="6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  <p:bldP build="whole" bldLvl="1" animBg="1" rev="0" advAuto="0" spid="64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05" name="Shape 505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06" name="Shape 506"/>
          <p:cNvSpPr/>
          <p:nvPr/>
        </p:nvSpPr>
        <p:spPr>
          <a:xfrm flipV="1">
            <a:off x="11950679" y="2254240"/>
            <a:ext cx="4994572" cy="3176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0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10" name="Shape 510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11" name="Shape 511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12" name="Shape 512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16" name="Shape 516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pic>
        <p:nvPicPr>
          <p:cNvPr id="517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20" name="Shape 520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21" name="Shape 521"/>
          <p:cNvSpPr/>
          <p:nvPr/>
        </p:nvSpPr>
        <p:spPr>
          <a:xfrm>
            <a:off x="3458765" y="3018234"/>
            <a:ext cx="8313903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22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25" name="Shape 525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26" name="Shape 526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27" name="Shape 527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28" name="Shape 528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530" name="Shape 530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31" name="Shape 531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pic>
        <p:nvPicPr>
          <p:cNvPr id="532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35" name="Shape 535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36" name="Shape 536"/>
          <p:cNvSpPr/>
          <p:nvPr/>
        </p:nvSpPr>
        <p:spPr>
          <a:xfrm>
            <a:off x="3431967" y="3822191"/>
            <a:ext cx="8313902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3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40" name="Shape 540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41" name="Shape 541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42" name="Shape 542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43" name="Shape 543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545" name="Shape 545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46" name="Shape 546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sp>
        <p:nvSpPr>
          <p:cNvPr id="547" name="Shape 547"/>
          <p:cNvSpPr/>
          <p:nvPr/>
        </p:nvSpPr>
        <p:spPr>
          <a:xfrm>
            <a:off x="9423796" y="3821906"/>
            <a:ext cx="5393533" cy="1275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Somos membros de um só corpo</a:t>
            </a:r>
          </a:p>
        </p:txBody>
      </p:sp>
      <p:pic>
        <p:nvPicPr>
          <p:cNvPr id="548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5" grpId="1"/>
      <p:bldP build="whole" bldLvl="1" animBg="1" rev="0" advAuto="0" spid="547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51" name="Shape 551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52" name="Shape 552"/>
          <p:cNvSpPr/>
          <p:nvPr/>
        </p:nvSpPr>
        <p:spPr>
          <a:xfrm flipV="1">
            <a:off x="3405168" y="4572550"/>
            <a:ext cx="16606555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5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56" name="Shape 556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57" name="Shape 557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58" name="Shape 558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561" name="Shape 561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62" name="Shape 562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sp>
        <p:nvSpPr>
          <p:cNvPr id="563" name="Shape 563"/>
          <p:cNvSpPr/>
          <p:nvPr/>
        </p:nvSpPr>
        <p:spPr>
          <a:xfrm>
            <a:off x="9423796" y="3821906"/>
            <a:ext cx="5393533" cy="1275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Somos membros de um só corpo</a:t>
            </a:r>
          </a:p>
        </p:txBody>
      </p:sp>
      <p:sp>
        <p:nvSpPr>
          <p:cNvPr id="564" name="Shape 564"/>
          <p:cNvSpPr/>
          <p:nvPr/>
        </p:nvSpPr>
        <p:spPr>
          <a:xfrm>
            <a:off x="3958828" y="5339953"/>
            <a:ext cx="16466344" cy="317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5" name="Shape 565"/>
          <p:cNvSpPr/>
          <p:nvPr/>
        </p:nvSpPr>
        <p:spPr>
          <a:xfrm>
            <a:off x="3458835" y="5773826"/>
            <a:ext cx="516715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 ao ponto de pecar</a:t>
            </a:r>
          </a:p>
        </p:txBody>
      </p:sp>
      <p:pic>
        <p:nvPicPr>
          <p:cNvPr id="566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1"/>
      <p:bldP build="whole" bldLvl="1" animBg="1" rev="0" advAuto="0" spid="565" grpId="3"/>
      <p:bldP build="whole" bldLvl="1" animBg="1" rev="0" advAuto="0" spid="563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69" name="Shape 569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70" name="Shape 570"/>
          <p:cNvSpPr/>
          <p:nvPr/>
        </p:nvSpPr>
        <p:spPr>
          <a:xfrm flipV="1">
            <a:off x="3405168" y="4572550"/>
            <a:ext cx="16606555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71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74" name="Shape 574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75" name="Shape 575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76" name="Shape 576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77" name="Shape 577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78" name="Shape 578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579" name="Shape 579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80" name="Shape 580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sp>
        <p:nvSpPr>
          <p:cNvPr id="581" name="Shape 581"/>
          <p:cNvSpPr/>
          <p:nvPr/>
        </p:nvSpPr>
        <p:spPr>
          <a:xfrm>
            <a:off x="9423796" y="3821906"/>
            <a:ext cx="5393533" cy="1275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Somos membros de um só corpo</a:t>
            </a:r>
          </a:p>
        </p:txBody>
      </p:sp>
      <p:sp>
        <p:nvSpPr>
          <p:cNvPr id="582" name="Shape 582"/>
          <p:cNvSpPr/>
          <p:nvPr/>
        </p:nvSpPr>
        <p:spPr>
          <a:xfrm>
            <a:off x="3958828" y="5339953"/>
            <a:ext cx="16466344" cy="317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3" name="Shape 583"/>
          <p:cNvSpPr/>
          <p:nvPr/>
        </p:nvSpPr>
        <p:spPr>
          <a:xfrm>
            <a:off x="3458835" y="5773826"/>
            <a:ext cx="5378265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Ira-se ao ponto de pecar</a:t>
            </a:r>
          </a:p>
        </p:txBody>
      </p:sp>
      <p:sp>
        <p:nvSpPr>
          <p:cNvPr id="584" name="Shape 584"/>
          <p:cNvSpPr/>
          <p:nvPr/>
        </p:nvSpPr>
        <p:spPr>
          <a:xfrm>
            <a:off x="15794027" y="5786437"/>
            <a:ext cx="4767687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Apaziqúem a ira</a:t>
            </a:r>
          </a:p>
        </p:txBody>
      </p:sp>
      <p:pic>
        <p:nvPicPr>
          <p:cNvPr id="585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2"/>
      <p:bldP build="whole" bldLvl="1" animBg="1" rev="0" advAuto="0" spid="579" grpId="1"/>
      <p:bldP build="whole" bldLvl="1" animBg="1" rev="0" advAuto="0" spid="583" grpId="3"/>
      <p:bldP build="whole" bldLvl="1" animBg="1" rev="0" advAuto="0" spid="58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70" name="Shape 70"/>
          <p:cNvSpPr/>
          <p:nvPr/>
        </p:nvSpPr>
        <p:spPr>
          <a:xfrm>
            <a:off x="3512343" y="1375171"/>
            <a:ext cx="17252157" cy="866695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Romanos 6:17-18</a:t>
            </a:r>
            <a:br>
              <a:rPr sz="5200"/>
            </a:br>
            <a:r>
              <a:rPr b="1" baseline="31200" sz="70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7000">
                <a:latin typeface="Helvetica"/>
                <a:ea typeface="Helvetica"/>
                <a:cs typeface="Helvetica"/>
                <a:sym typeface="Helvetica"/>
              </a:rPr>
              <a:t>17 Mas graças a Deus, porque, embora vocês tenham sido escravos do pecado, passaram a obedecer de coração à forma de ensino que lhes foi transmitida. </a:t>
            </a:r>
            <a:r>
              <a:rPr b="1" baseline="7142" sz="7000">
                <a:latin typeface="Helvetica"/>
                <a:ea typeface="Helvetica"/>
                <a:cs typeface="Helvetica"/>
                <a:sym typeface="Helvetica"/>
              </a:rPr>
              <a:t>18 </a:t>
            </a:r>
            <a:r>
              <a:rPr b="1" sz="7000">
                <a:latin typeface="Helvetica"/>
                <a:ea typeface="Helvetica"/>
                <a:cs typeface="Helvetica"/>
                <a:sym typeface="Helvetica"/>
              </a:rPr>
              <a:t>Vocês foram libertados do pecado e tornaram-se escravos da justiça. </a:t>
            </a:r>
            <a:endParaRPr sz="1600"/>
          </a:p>
        </p:txBody>
      </p:sp>
      <p:pic>
        <p:nvPicPr>
          <p:cNvPr id="71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588" name="Shape 588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sp>
        <p:nvSpPr>
          <p:cNvPr id="589" name="Shape 589"/>
          <p:cNvSpPr/>
          <p:nvPr/>
        </p:nvSpPr>
        <p:spPr>
          <a:xfrm flipV="1">
            <a:off x="6178440" y="5349708"/>
            <a:ext cx="7525390" cy="1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90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593" name="Shape 593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594" name="Shape 594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595" name="Shape 595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96" name="Shape 596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597" name="Shape 597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598" name="Shape 598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599" name="Shape 599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sp>
        <p:nvSpPr>
          <p:cNvPr id="600" name="Shape 600"/>
          <p:cNvSpPr/>
          <p:nvPr/>
        </p:nvSpPr>
        <p:spPr>
          <a:xfrm>
            <a:off x="9423796" y="3821906"/>
            <a:ext cx="5393533" cy="1275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Somos membros de um só corpo</a:t>
            </a:r>
          </a:p>
        </p:txBody>
      </p:sp>
      <p:sp>
        <p:nvSpPr>
          <p:cNvPr id="601" name="Shape 601"/>
          <p:cNvSpPr/>
          <p:nvPr/>
        </p:nvSpPr>
        <p:spPr>
          <a:xfrm>
            <a:off x="3958828" y="5339953"/>
            <a:ext cx="16466344" cy="317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2" name="Shape 602"/>
          <p:cNvSpPr/>
          <p:nvPr/>
        </p:nvSpPr>
        <p:spPr>
          <a:xfrm>
            <a:off x="3458835" y="5773826"/>
            <a:ext cx="5378265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Ira-se ao ponto de pecar</a:t>
            </a:r>
          </a:p>
        </p:txBody>
      </p:sp>
      <p:sp>
        <p:nvSpPr>
          <p:cNvPr id="603" name="Shape 603"/>
          <p:cNvSpPr/>
          <p:nvPr/>
        </p:nvSpPr>
        <p:spPr>
          <a:xfrm>
            <a:off x="15794027" y="5786437"/>
            <a:ext cx="4767687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Apaziqúem a ira</a:t>
            </a:r>
          </a:p>
        </p:txBody>
      </p:sp>
      <p:sp>
        <p:nvSpPr>
          <p:cNvPr id="604" name="Shape 604"/>
          <p:cNvSpPr/>
          <p:nvPr/>
        </p:nvSpPr>
        <p:spPr>
          <a:xfrm>
            <a:off x="9745265" y="5786437"/>
            <a:ext cx="5214939" cy="128587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 pode dar lugar ao Diabo</a:t>
            </a:r>
          </a:p>
        </p:txBody>
      </p:sp>
      <p:pic>
        <p:nvPicPr>
          <p:cNvPr id="605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3" grpId="4"/>
      <p:bldP build="whole" bldLvl="1" animBg="1" rev="0" advAuto="0" spid="604" grpId="5"/>
      <p:bldP build="whole" bldLvl="1" animBg="1" rev="0" advAuto="0" spid="598" grpId="1"/>
      <p:bldP build="whole" bldLvl="1" animBg="1" rev="0" advAuto="0" spid="600" grpId="2"/>
      <p:bldP build="whole" bldLvl="1" animBg="1" rev="0" advAuto="0" spid="602" grpId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/>
        </p:nvSpPr>
        <p:spPr>
          <a:xfrm>
            <a:off x="3208734" y="2446734"/>
            <a:ext cx="5965032" cy="1071563"/>
          </a:xfrm>
          <a:prstGeom prst="rect">
            <a:avLst/>
          </a:prstGeom>
          <a:solidFill>
            <a:srgbClr val="929292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Despir</a:t>
            </a:r>
          </a:p>
        </p:txBody>
      </p:sp>
      <p:sp>
        <p:nvSpPr>
          <p:cNvPr id="608" name="Shape 608"/>
          <p:cNvSpPr/>
          <p:nvPr/>
        </p:nvSpPr>
        <p:spPr>
          <a:xfrm>
            <a:off x="9138046" y="2446734"/>
            <a:ext cx="5965033" cy="1071563"/>
          </a:xfrm>
          <a:prstGeom prst="rect">
            <a:avLst/>
          </a:prstGeom>
          <a:solidFill>
            <a:srgbClr val="FF26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buClr>
                <a:srgbClr val="FFFFFF"/>
              </a:buCl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Renovação da Mente</a:t>
            </a:r>
          </a:p>
        </p:txBody>
      </p:sp>
      <p:sp>
        <p:nvSpPr>
          <p:cNvPr id="609" name="Shape 609"/>
          <p:cNvSpPr/>
          <p:nvPr/>
        </p:nvSpPr>
        <p:spPr>
          <a:xfrm>
            <a:off x="15085218" y="2446734"/>
            <a:ext cx="5965032" cy="1071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>
              <a:def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2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Revestir</a:t>
            </a:r>
          </a:p>
        </p:txBody>
      </p:sp>
      <p:sp>
        <p:nvSpPr>
          <p:cNvPr id="610" name="Shape 610"/>
          <p:cNvSpPr/>
          <p:nvPr/>
        </p:nvSpPr>
        <p:spPr>
          <a:xfrm>
            <a:off x="3208734" y="3500437"/>
            <a:ext cx="5965032" cy="7929563"/>
          </a:xfrm>
          <a:prstGeom prst="rect">
            <a:avLst/>
          </a:prstGeom>
          <a:solidFill>
            <a:srgbClr val="E0E0E0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11" name="Shape 611"/>
          <p:cNvSpPr/>
          <p:nvPr/>
        </p:nvSpPr>
        <p:spPr>
          <a:xfrm>
            <a:off x="9138046" y="3500437"/>
            <a:ext cx="5965033" cy="7929563"/>
          </a:xfrm>
          <a:prstGeom prst="rect">
            <a:avLst/>
          </a:prstGeom>
          <a:solidFill>
            <a:srgbClr val="FFACA9"/>
          </a:solidFill>
          <a:ln w="25400">
            <a:solidFill>
              <a:srgbClr val="000000"/>
            </a:solidFill>
          </a:ln>
        </p:spPr>
        <p:txBody>
          <a:bodyPr lIns="53578" tIns="53578" rIns="53578" bIns="53578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12" name="Shape 612"/>
          <p:cNvSpPr/>
          <p:nvPr/>
        </p:nvSpPr>
        <p:spPr>
          <a:xfrm>
            <a:off x="15085218" y="3500437"/>
            <a:ext cx="5965032" cy="79295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642937">
              <a:buClrTx/>
              <a:buFontTx/>
              <a:defRPr sz="48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Fale a Verdade</a:t>
            </a:r>
          </a:p>
        </p:txBody>
      </p:sp>
      <p:sp>
        <p:nvSpPr>
          <p:cNvPr id="613" name="Shape 613"/>
          <p:cNvSpPr/>
          <p:nvPr/>
        </p:nvSpPr>
        <p:spPr>
          <a:xfrm>
            <a:off x="4119562" y="3964781"/>
            <a:ext cx="4252241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Mentira</a:t>
            </a:r>
          </a:p>
        </p:txBody>
      </p:sp>
      <p:sp>
        <p:nvSpPr>
          <p:cNvPr id="614" name="Shape 614"/>
          <p:cNvSpPr/>
          <p:nvPr/>
        </p:nvSpPr>
        <p:spPr>
          <a:xfrm>
            <a:off x="3351609" y="464343"/>
            <a:ext cx="3776564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FF2600"/>
              </a:buCl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Passos</a:t>
            </a:r>
          </a:p>
        </p:txBody>
      </p:sp>
      <p:sp>
        <p:nvSpPr>
          <p:cNvPr id="615" name="Shape 615"/>
          <p:cNvSpPr/>
          <p:nvPr/>
        </p:nvSpPr>
        <p:spPr>
          <a:xfrm>
            <a:off x="9423796" y="3821906"/>
            <a:ext cx="5393533" cy="12755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Somos membros de um só corpo</a:t>
            </a:r>
          </a:p>
        </p:txBody>
      </p:sp>
      <p:sp>
        <p:nvSpPr>
          <p:cNvPr id="616" name="Shape 616"/>
          <p:cNvSpPr/>
          <p:nvPr/>
        </p:nvSpPr>
        <p:spPr>
          <a:xfrm>
            <a:off x="3958828" y="5339953"/>
            <a:ext cx="16466344" cy="317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642937">
              <a:buClrTx/>
              <a:buFontTx/>
              <a:defRPr sz="16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7" name="Shape 617"/>
          <p:cNvSpPr/>
          <p:nvPr/>
        </p:nvSpPr>
        <p:spPr>
          <a:xfrm>
            <a:off x="3458835" y="5773826"/>
            <a:ext cx="5378265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Ira-se ao ponto de pecar</a:t>
            </a:r>
          </a:p>
        </p:txBody>
      </p:sp>
      <p:sp>
        <p:nvSpPr>
          <p:cNvPr id="618" name="Shape 618"/>
          <p:cNvSpPr/>
          <p:nvPr/>
        </p:nvSpPr>
        <p:spPr>
          <a:xfrm>
            <a:off x="15794027" y="5786437"/>
            <a:ext cx="4767687" cy="698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Apaziqúem a ira</a:t>
            </a:r>
          </a:p>
        </p:txBody>
      </p:sp>
      <p:sp>
        <p:nvSpPr>
          <p:cNvPr id="619" name="Shape 619"/>
          <p:cNvSpPr/>
          <p:nvPr/>
        </p:nvSpPr>
        <p:spPr>
          <a:xfrm>
            <a:off x="9745265" y="5786437"/>
            <a:ext cx="5214939" cy="128587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800"/>
            </a:lvl1pPr>
          </a:lstStyle>
          <a:p>
            <a:pPr>
              <a:defRPr sz="3200"/>
            </a:pPr>
            <a:r>
              <a:rPr sz="3800"/>
              <a:t>Ira pode dar lugar ao Diabo</a:t>
            </a:r>
          </a:p>
        </p:txBody>
      </p:sp>
      <p:sp>
        <p:nvSpPr>
          <p:cNvPr id="620" name="Shape 620"/>
          <p:cNvSpPr/>
          <p:nvPr/>
        </p:nvSpPr>
        <p:spPr>
          <a:xfrm>
            <a:off x="7494984" y="464343"/>
            <a:ext cx="13841016" cy="13771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200">
                <a:solidFill>
                  <a:srgbClr val="FFFFFF"/>
                </a:solidFill>
              </a:defRPr>
            </a:pPr>
            <a:r>
              <a:t>Nos grupos pequenos…</a:t>
            </a:r>
          </a:p>
          <a:p>
            <a:pPr>
              <a:defRPr sz="4200">
                <a:solidFill>
                  <a:srgbClr val="FFFFFF"/>
                </a:solidFill>
              </a:defRPr>
            </a:pPr>
            <a:r>
              <a:t>Completem em baixo com os exemplos de Efésios 4. </a:t>
            </a:r>
          </a:p>
        </p:txBody>
      </p:sp>
      <p:pic>
        <p:nvPicPr>
          <p:cNvPr id="621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5"/>
      <p:bldP build="whole" bldLvl="1" animBg="1" rev="0" advAuto="0" spid="613" grpId="1"/>
      <p:bldP build="whole" bldLvl="1" animBg="1" rev="0" advAuto="0" spid="618" grpId="4"/>
      <p:bldP build="whole" bldLvl="1" animBg="1" rev="0" advAuto="0" spid="620" grpId="6"/>
      <p:bldP build="whole" bldLvl="1" animBg="1" rev="0" advAuto="0" spid="617" grpId="3"/>
      <p:bldP build="whole" bldLvl="1" animBg="1" rev="0" advAuto="0" spid="615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624" name="Shape 624"/>
          <p:cNvSpPr/>
          <p:nvPr/>
        </p:nvSpPr>
        <p:spPr>
          <a:xfrm>
            <a:off x="3351609" y="767953"/>
            <a:ext cx="17091423" cy="9398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Efésios 4:25-29</a:t>
            </a:r>
            <a:br/>
            <a:r>
              <a:rPr baseline="30956"/>
              <a:t> 25 </a:t>
            </a:r>
            <a:r>
              <a:t>Portanto, cada um de vocês deve abandonar a mentira e falar a verdade ao seu próximo, pois todos somos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membros de um mesmo corpo. </a:t>
            </a:r>
            <a:r>
              <a:rPr baseline="10869"/>
              <a:t>26 </a:t>
            </a:r>
            <a:r>
              <a:t>“Quando vocês ficarem irados, não pequem”. Apazigúem a sua ira antes que o sol se ponha, </a:t>
            </a:r>
            <a:r>
              <a:rPr baseline="10869"/>
              <a:t>27 </a:t>
            </a:r>
            <a:r>
              <a:t>e não dêem lugar ao Diabo. </a:t>
            </a:r>
            <a:r>
              <a:rPr baseline="10869"/>
              <a:t>28 </a:t>
            </a:r>
            <a:r>
              <a:t>O que furtava não furte mais; antes trabalhe, fazendo algo de útil com as mãos, para que tenha o que repartir com quem estiver em necessidade. </a:t>
            </a:r>
          </a:p>
          <a:p>
            <a:pPr defTabSz="642937">
              <a:spcBef>
                <a:spcPts val="1600"/>
              </a:spcBef>
              <a:buClrTx/>
              <a:buFontTx/>
              <a:defRPr sz="46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10869"/>
              <a:t>29 </a:t>
            </a:r>
            <a:r>
              <a:t>Nenhuma palavra torpe saia da boca de vocês, mas apenas a que for útil para edificar os outros, conforme a necessidade, para que conceda graça aos que a ouvem. </a:t>
            </a:r>
          </a:p>
        </p:txBody>
      </p:sp>
      <p:pic>
        <p:nvPicPr>
          <p:cNvPr id="625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628" name="Shape 628"/>
          <p:cNvSpPr/>
          <p:nvPr/>
        </p:nvSpPr>
        <p:spPr>
          <a:xfrm>
            <a:off x="3512343" y="2589609"/>
            <a:ext cx="17091423" cy="6540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Efésios 4:30-31</a:t>
            </a:r>
            <a:br>
              <a:rPr sz="5200"/>
            </a:br>
            <a:r>
              <a:rPr baseline="30923" sz="5200"/>
              <a:t> </a:t>
            </a:r>
            <a:r>
              <a:rPr baseline="31066" sz="6000"/>
              <a:t>30 </a:t>
            </a:r>
            <a:r>
              <a:rPr sz="6000"/>
              <a:t>Não entristeçam o Espírito Santo de Deus, com o qual vocês foram selados para o dia da redenção. </a:t>
            </a:r>
            <a:r>
              <a:rPr baseline="8333" sz="6000"/>
              <a:t>31 </a:t>
            </a:r>
            <a:r>
              <a:rPr sz="6000"/>
              <a:t>Livrem-se de toda amargura, indignação e ira, gritaria e calúnia, bem como de toda maldade. </a:t>
            </a:r>
            <a:endParaRPr sz="1600"/>
          </a:p>
        </p:txBody>
      </p:sp>
      <p:pic>
        <p:nvPicPr>
          <p:cNvPr id="629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/>
        </p:nvSpPr>
        <p:spPr>
          <a:xfrm>
            <a:off x="1546901" y="303552"/>
            <a:ext cx="17216438" cy="1808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Maneiras/Etapas práticas para</a:t>
            </a:r>
          </a:p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superar pecados persistentes</a:t>
            </a:r>
          </a:p>
        </p:txBody>
      </p:sp>
      <p:pic>
        <p:nvPicPr>
          <p:cNvPr id="632" name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9670" y="356504"/>
            <a:ext cx="3748887" cy="2533653"/>
          </a:xfrm>
          <a:prstGeom prst="rect">
            <a:avLst/>
          </a:prstGeom>
          <a:ln w="12700"/>
        </p:spPr>
      </p:pic>
      <p:sp>
        <p:nvSpPr>
          <p:cNvPr id="633" name="Shape 633"/>
          <p:cNvSpPr/>
          <p:nvPr/>
        </p:nvSpPr>
        <p:spPr>
          <a:xfrm>
            <a:off x="3351609" y="11015981"/>
            <a:ext cx="701103" cy="825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4600"/>
              <a:t>3.</a:t>
            </a:r>
          </a:p>
        </p:txBody>
      </p:sp>
      <p:sp>
        <p:nvSpPr>
          <p:cNvPr id="634" name="Shape 634"/>
          <p:cNvSpPr/>
          <p:nvPr/>
        </p:nvSpPr>
        <p:spPr>
          <a:xfrm>
            <a:off x="3351609" y="12181713"/>
            <a:ext cx="701103" cy="825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4600"/>
              <a:t>4.</a:t>
            </a:r>
          </a:p>
        </p:txBody>
      </p:sp>
      <p:sp>
        <p:nvSpPr>
          <p:cNvPr id="635" name="Shape 635"/>
          <p:cNvSpPr/>
          <p:nvPr/>
        </p:nvSpPr>
        <p:spPr>
          <a:xfrm>
            <a:off x="3551590" y="3611562"/>
            <a:ext cx="17792858" cy="649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1.  Determine o PECADO que você precisa superar.</a:t>
            </a: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	- Comece avaliando o pecado como supera-lo um passo de cada vez.</a:t>
            </a: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	- Deixe que o Espírito guie-o através de convicção.</a:t>
            </a: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	- Deixe os seus mentores guiá-lo através do confronto (Palavra de Deus), da 		edificaçāo e da oração (Comunhão e vida).</a:t>
            </a:r>
          </a:p>
          <a:p>
            <a: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6" name="Shape 636"/>
          <p:cNvSpPr/>
          <p:nvPr/>
        </p:nvSpPr>
        <p:spPr>
          <a:xfrm>
            <a:off x="3295571" y="9907796"/>
            <a:ext cx="17709333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2. Determine o tipo de MENTIRA que você está acreditando quando peca.</a:t>
            </a:r>
          </a:p>
        </p:txBody>
      </p:sp>
      <p:pic>
        <p:nvPicPr>
          <p:cNvPr id="63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/>
        </p:nvSpPr>
        <p:spPr>
          <a:xfrm>
            <a:off x="5030713" y="464343"/>
            <a:ext cx="8953129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6000"/>
              <a:t>Exemplo:  Pornografia</a:t>
            </a:r>
          </a:p>
        </p:txBody>
      </p:sp>
      <p:pic>
        <p:nvPicPr>
          <p:cNvPr id="640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4390" y="5382195"/>
            <a:ext cx="12501564" cy="8336981"/>
          </a:xfrm>
          <a:prstGeom prst="rect">
            <a:avLst/>
          </a:prstGeom>
          <a:ln w="12700"/>
        </p:spPr>
      </p:pic>
      <p:grpSp>
        <p:nvGrpSpPr>
          <p:cNvPr id="646" name="Group 646"/>
          <p:cNvGrpSpPr/>
          <p:nvPr/>
        </p:nvGrpSpPr>
        <p:grpSpPr>
          <a:xfrm>
            <a:off x="9744988" y="1234455"/>
            <a:ext cx="10224297" cy="5180536"/>
            <a:chOff x="0" y="0"/>
            <a:chExt cx="10224296" cy="5180534"/>
          </a:xfrm>
        </p:grpSpPr>
        <p:sp>
          <p:nvSpPr>
            <p:cNvPr id="641" name="Shape 641"/>
            <p:cNvSpPr/>
            <p:nvPr/>
          </p:nvSpPr>
          <p:spPr>
            <a:xfrm>
              <a:off x="0" y="-1"/>
              <a:ext cx="10224297" cy="472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339726" y="4075134"/>
              <a:ext cx="785813" cy="78581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893246" y="4566368"/>
              <a:ext cx="524933" cy="524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677394" y="4918066"/>
              <a:ext cx="262469" cy="2624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519125" y="240698"/>
              <a:ext cx="9368910" cy="40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sp>
        <p:nvSpPr>
          <p:cNvPr id="647" name="Shape 647"/>
          <p:cNvSpPr/>
          <p:nvPr/>
        </p:nvSpPr>
        <p:spPr>
          <a:xfrm>
            <a:off x="10662687" y="2803921"/>
            <a:ext cx="8391832" cy="1714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/>
          <a:p>
            <a:pPr algn="ctr">
              <a:buClr>
                <a:srgbClr val="FF2600"/>
              </a:buClr>
              <a:defRPr sz="5200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Se eu olhar, mas nāo tocar,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algn="ctr">
              <a:buClr>
                <a:srgbClr val="FF2600"/>
              </a:buClr>
              <a:defRPr sz="5200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ning</a:t>
            </a:r>
            <a:r>
              <a:rPr>
                <a:solidFill>
                  <a:srgbClr val="E32400"/>
                </a:solidFill>
                <a:uFill>
                  <a:solidFill>
                    <a:srgbClr val="FF2600"/>
                  </a:solidFill>
                </a:uFill>
              </a:rPr>
              <a:t>u</a:t>
            </a:r>
            <a:r>
              <a:rPr>
                <a:solidFill>
                  <a:srgbClr val="E32400"/>
                </a:solidFill>
              </a:rPr>
              <a:t>é</a:t>
            </a:r>
            <a:r>
              <a:rPr>
                <a:solidFill>
                  <a:srgbClr val="E32400"/>
                </a:solidFill>
                <a:uFill>
                  <a:solidFill>
                    <a:srgbClr val="FF2600"/>
                  </a:solidFill>
                </a:uFill>
              </a:rPr>
              <a:t>m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se machuca.</a:t>
            </a:r>
          </a:p>
        </p:txBody>
      </p:sp>
      <p:pic>
        <p:nvPicPr>
          <p:cNvPr id="648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4390" y="5382195"/>
            <a:ext cx="12501564" cy="8336981"/>
          </a:xfrm>
          <a:prstGeom prst="rect">
            <a:avLst/>
          </a:prstGeom>
          <a:ln w="12700"/>
        </p:spPr>
      </p:pic>
      <p:grpSp>
        <p:nvGrpSpPr>
          <p:cNvPr id="656" name="Group 656"/>
          <p:cNvGrpSpPr/>
          <p:nvPr/>
        </p:nvGrpSpPr>
        <p:grpSpPr>
          <a:xfrm>
            <a:off x="9744988" y="1234455"/>
            <a:ext cx="10224297" cy="5180536"/>
            <a:chOff x="0" y="0"/>
            <a:chExt cx="10224296" cy="5180534"/>
          </a:xfrm>
        </p:grpSpPr>
        <p:sp>
          <p:nvSpPr>
            <p:cNvPr id="651" name="Shape 651"/>
            <p:cNvSpPr/>
            <p:nvPr/>
          </p:nvSpPr>
          <p:spPr>
            <a:xfrm>
              <a:off x="0" y="-1"/>
              <a:ext cx="10224297" cy="472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339726" y="4075134"/>
              <a:ext cx="785813" cy="78581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893246" y="4566368"/>
              <a:ext cx="524933" cy="524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677394" y="4918066"/>
              <a:ext cx="262469" cy="2624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519125" y="240698"/>
              <a:ext cx="9368910" cy="40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sp>
        <p:nvSpPr>
          <p:cNvPr id="657" name="Shape 657"/>
          <p:cNvSpPr/>
          <p:nvPr/>
        </p:nvSpPr>
        <p:spPr>
          <a:xfrm>
            <a:off x="10853569" y="2244613"/>
            <a:ext cx="8633711" cy="16311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buClr>
                <a:srgbClr val="FF2600"/>
              </a:buClr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Eu só vou olhar ... nada mais. Isso vai parar por aqui.</a:t>
            </a:r>
          </a:p>
        </p:txBody>
      </p:sp>
      <p:sp>
        <p:nvSpPr>
          <p:cNvPr id="658" name="Shape 658"/>
          <p:cNvSpPr/>
          <p:nvPr/>
        </p:nvSpPr>
        <p:spPr>
          <a:xfrm>
            <a:off x="4896720" y="464343"/>
            <a:ext cx="8953129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6000"/>
              <a:t>Exemplo:  Pornografia</a:t>
            </a:r>
          </a:p>
        </p:txBody>
      </p:sp>
      <p:pic>
        <p:nvPicPr>
          <p:cNvPr id="659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7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4390" y="5382195"/>
            <a:ext cx="12501564" cy="8336981"/>
          </a:xfrm>
          <a:prstGeom prst="rect">
            <a:avLst/>
          </a:prstGeom>
          <a:ln w="12700"/>
        </p:spPr>
      </p:pic>
      <p:grpSp>
        <p:nvGrpSpPr>
          <p:cNvPr id="667" name="Group 667"/>
          <p:cNvGrpSpPr/>
          <p:nvPr/>
        </p:nvGrpSpPr>
        <p:grpSpPr>
          <a:xfrm>
            <a:off x="9744988" y="1234455"/>
            <a:ext cx="10224297" cy="5180536"/>
            <a:chOff x="0" y="0"/>
            <a:chExt cx="10224296" cy="5180534"/>
          </a:xfrm>
        </p:grpSpPr>
        <p:sp>
          <p:nvSpPr>
            <p:cNvPr id="662" name="Shape 662"/>
            <p:cNvSpPr/>
            <p:nvPr/>
          </p:nvSpPr>
          <p:spPr>
            <a:xfrm>
              <a:off x="0" y="-1"/>
              <a:ext cx="10224297" cy="472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339726" y="4075134"/>
              <a:ext cx="785813" cy="78581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893246" y="4566368"/>
              <a:ext cx="524933" cy="524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677394" y="4918066"/>
              <a:ext cx="262469" cy="2624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519125" y="240698"/>
              <a:ext cx="9368910" cy="40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sp>
        <p:nvSpPr>
          <p:cNvPr id="668" name="Shape 668"/>
          <p:cNvSpPr/>
          <p:nvPr/>
        </p:nvSpPr>
        <p:spPr>
          <a:xfrm>
            <a:off x="5003914" y="337092"/>
            <a:ext cx="8953129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6000"/>
              <a:t>Exemplo:  Pornografia</a:t>
            </a:r>
          </a:p>
        </p:txBody>
      </p:sp>
      <p:sp>
        <p:nvSpPr>
          <p:cNvPr id="669" name="Shape 669"/>
          <p:cNvSpPr/>
          <p:nvPr/>
        </p:nvSpPr>
        <p:spPr>
          <a:xfrm>
            <a:off x="10565810" y="2648385"/>
            <a:ext cx="8582652" cy="235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buClr>
                <a:srgbClr val="FF2600"/>
              </a:buClr>
              <a:defRPr sz="4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Deus não providenciou tudo o que eu necessito para ser satisfeito?</a:t>
            </a:r>
          </a:p>
        </p:txBody>
      </p:sp>
      <p:pic>
        <p:nvPicPr>
          <p:cNvPr id="670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/>
        </p:nvSpPr>
        <p:spPr>
          <a:xfrm>
            <a:off x="1546901" y="303552"/>
            <a:ext cx="17216438" cy="1808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Maneiras/Etapas práticas para</a:t>
            </a:r>
          </a:p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superar pecados persistentes</a:t>
            </a:r>
          </a:p>
        </p:txBody>
      </p:sp>
      <p:pic>
        <p:nvPicPr>
          <p:cNvPr id="673" name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9670" y="356504"/>
            <a:ext cx="3748887" cy="2533653"/>
          </a:xfrm>
          <a:prstGeom prst="rect">
            <a:avLst/>
          </a:prstGeom>
          <a:ln w="12700"/>
        </p:spPr>
      </p:pic>
      <p:sp>
        <p:nvSpPr>
          <p:cNvPr id="674" name="Shape 674"/>
          <p:cNvSpPr/>
          <p:nvPr/>
        </p:nvSpPr>
        <p:spPr>
          <a:xfrm>
            <a:off x="3295571" y="3042930"/>
            <a:ext cx="17792858" cy="141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1.  Determine o PECADO que você precisa superar.</a:t>
            </a:r>
          </a:p>
        </p:txBody>
      </p:sp>
      <p:sp>
        <p:nvSpPr>
          <p:cNvPr id="675" name="Shape 675"/>
          <p:cNvSpPr/>
          <p:nvPr/>
        </p:nvSpPr>
        <p:spPr>
          <a:xfrm>
            <a:off x="3295571" y="4414093"/>
            <a:ext cx="17709333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2. Determine o tipo de MENTIRA que você está acreditando quando peca.</a:t>
            </a:r>
          </a:p>
        </p:txBody>
      </p:sp>
      <p:sp>
        <p:nvSpPr>
          <p:cNvPr id="676" name="Shape 676"/>
          <p:cNvSpPr/>
          <p:nvPr/>
        </p:nvSpPr>
        <p:spPr>
          <a:xfrm>
            <a:off x="3425528" y="5826057"/>
            <a:ext cx="17532943" cy="148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buClrTx/>
              <a:buFontTx/>
              <a:defRPr sz="44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3.  Encontre ESCRITURAS que contradizem essas mentiras, e escreva-as em cartões com o propósito de crescimento espiritual.</a:t>
            </a:r>
          </a:p>
        </p:txBody>
      </p:sp>
      <p:pic>
        <p:nvPicPr>
          <p:cNvPr id="677" name="image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4046" y="7625953"/>
            <a:ext cx="9525001" cy="5715001"/>
          </a:xfrm>
          <a:prstGeom prst="rect">
            <a:avLst/>
          </a:prstGeom>
          <a:ln w="12700"/>
        </p:spPr>
      </p:pic>
      <p:pic>
        <p:nvPicPr>
          <p:cNvPr id="678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3" grpId="1"/>
      <p:bldP build="whole" bldLvl="1" animBg="1" rev="0" advAuto="0" spid="6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74" name="Shape 74"/>
          <p:cNvSpPr/>
          <p:nvPr/>
        </p:nvSpPr>
        <p:spPr>
          <a:xfrm>
            <a:off x="3655218" y="2125265"/>
            <a:ext cx="17091423" cy="50601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5400"/>
            </a:pP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1 Corintíos 10:13</a:t>
            </a:r>
            <a:br/>
            <a:r>
              <a:rPr baseline="30962"/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13 </a:t>
            </a:r>
            <a:r>
              <a:t>Não sobreveio a vocês tentação que não fosse comum aos homens. E Deus é fiel; ele não permitirá que vocês sejam tentados além do que podem suportar. Mas, quando forem tentados, ele mesmo lhes providenciará um escape, para que o possam suportar.</a:t>
            </a:r>
          </a:p>
        </p:txBody>
      </p:sp>
      <p:pic>
        <p:nvPicPr>
          <p:cNvPr id="75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4390" y="10519171"/>
            <a:ext cx="4799102" cy="3200401"/>
          </a:xfrm>
          <a:prstGeom prst="rect">
            <a:avLst/>
          </a:prstGeom>
          <a:ln w="12700"/>
        </p:spPr>
      </p:pic>
      <p:grpSp>
        <p:nvGrpSpPr>
          <p:cNvPr id="686" name="Group 686"/>
          <p:cNvGrpSpPr/>
          <p:nvPr/>
        </p:nvGrpSpPr>
        <p:grpSpPr>
          <a:xfrm>
            <a:off x="4262058" y="1532366"/>
            <a:ext cx="6104059" cy="2840939"/>
            <a:chOff x="0" y="0"/>
            <a:chExt cx="6104057" cy="2840938"/>
          </a:xfrm>
        </p:grpSpPr>
        <p:sp>
          <p:nvSpPr>
            <p:cNvPr id="681" name="Shape 681"/>
            <p:cNvSpPr/>
            <p:nvPr/>
          </p:nvSpPr>
          <p:spPr>
            <a:xfrm>
              <a:off x="0" y="0"/>
              <a:ext cx="6104058" cy="259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816305" y="2236294"/>
              <a:ext cx="428626" cy="42862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551203" y="2502593"/>
              <a:ext cx="287869" cy="2878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10797" y="2697006"/>
              <a:ext cx="143933" cy="143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303988" y="131996"/>
              <a:ext cx="5593380" cy="220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2" name="Group 692"/>
          <p:cNvGrpSpPr/>
          <p:nvPr/>
        </p:nvGrpSpPr>
        <p:grpSpPr>
          <a:xfrm>
            <a:off x="4109658" y="4580366"/>
            <a:ext cx="6104059" cy="2840939"/>
            <a:chOff x="0" y="0"/>
            <a:chExt cx="6104057" cy="2840938"/>
          </a:xfrm>
        </p:grpSpPr>
        <p:sp>
          <p:nvSpPr>
            <p:cNvPr id="687" name="Shape 687"/>
            <p:cNvSpPr/>
            <p:nvPr/>
          </p:nvSpPr>
          <p:spPr>
            <a:xfrm>
              <a:off x="0" y="0"/>
              <a:ext cx="6104058" cy="259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816305" y="2236293"/>
              <a:ext cx="428626" cy="42862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551203" y="2502593"/>
              <a:ext cx="287869" cy="2878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0797" y="2697005"/>
              <a:ext cx="143933" cy="143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313513" y="131995"/>
              <a:ext cx="5593380" cy="220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8" name="Group 698"/>
          <p:cNvGrpSpPr/>
          <p:nvPr/>
        </p:nvGrpSpPr>
        <p:grpSpPr>
          <a:xfrm>
            <a:off x="4109658" y="7628366"/>
            <a:ext cx="6104059" cy="2840938"/>
            <a:chOff x="0" y="0"/>
            <a:chExt cx="6104057" cy="2840937"/>
          </a:xfrm>
        </p:grpSpPr>
        <p:sp>
          <p:nvSpPr>
            <p:cNvPr id="693" name="Shape 693"/>
            <p:cNvSpPr/>
            <p:nvPr/>
          </p:nvSpPr>
          <p:spPr>
            <a:xfrm>
              <a:off x="0" y="0"/>
              <a:ext cx="6104058" cy="259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816305" y="2236293"/>
              <a:ext cx="428626" cy="42862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551203" y="2502593"/>
              <a:ext cx="287869" cy="2878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0797" y="2697005"/>
              <a:ext cx="143933" cy="1439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313513" y="131995"/>
              <a:ext cx="5593380" cy="220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</p:grpSp>
      <p:pic>
        <p:nvPicPr>
          <p:cNvPr id="699" name="image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2828" y="1127760"/>
            <a:ext cx="6250782" cy="3750470"/>
          </a:xfrm>
          <a:prstGeom prst="rect">
            <a:avLst/>
          </a:prstGeom>
          <a:ln w="12700">
            <a:solidFill>
              <a:srgbClr val="49729C"/>
            </a:solidFill>
          </a:ln>
        </p:spPr>
      </p:pic>
      <p:sp>
        <p:nvSpPr>
          <p:cNvPr id="700" name="Shape 700"/>
          <p:cNvSpPr/>
          <p:nvPr/>
        </p:nvSpPr>
        <p:spPr>
          <a:xfrm>
            <a:off x="13291005" y="1134070"/>
            <a:ext cx="6104059" cy="24693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buFont typeface="Helvetica"/>
              <a:defRPr sz="4200"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rPr b="1" baseline="30857">
                <a:latin typeface="Helvetica"/>
                <a:ea typeface="Helvetica"/>
                <a:cs typeface="Helvetica"/>
                <a:sym typeface="Helvetica"/>
              </a:rPr>
              <a:t>Mateus 5:28</a:t>
            </a:r>
          </a:p>
          <a:p>
            <a:pPr>
              <a:buFont typeface="Helvetica"/>
              <a:defRPr sz="2800"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28 </a:t>
            </a:r>
            <a:r>
              <a:t>Mas eu lhes digo: Qualquer que olhar para uma mulher para desejá-la, já cometeu adultério com ela no seu coração.</a:t>
            </a:r>
          </a:p>
        </p:txBody>
      </p:sp>
      <p:pic>
        <p:nvPicPr>
          <p:cNvPr id="701" name="image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2828" y="5394960"/>
            <a:ext cx="6250782" cy="3750470"/>
          </a:xfrm>
          <a:prstGeom prst="rect">
            <a:avLst/>
          </a:prstGeom>
          <a:ln w="12700">
            <a:solidFill>
              <a:srgbClr val="49729C"/>
            </a:solidFill>
          </a:ln>
        </p:spPr>
      </p:pic>
      <p:pic>
        <p:nvPicPr>
          <p:cNvPr id="702" name="image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2828" y="9608343"/>
            <a:ext cx="6250782" cy="3750470"/>
          </a:xfrm>
          <a:prstGeom prst="rect">
            <a:avLst/>
          </a:prstGeom>
          <a:ln w="12700">
            <a:solidFill>
              <a:srgbClr val="49729C"/>
            </a:solidFill>
          </a:ln>
        </p:spPr>
      </p:pic>
      <p:sp>
        <p:nvSpPr>
          <p:cNvPr id="703" name="Shape 703"/>
          <p:cNvSpPr/>
          <p:nvPr/>
        </p:nvSpPr>
        <p:spPr>
          <a:xfrm>
            <a:off x="13211446" y="5318835"/>
            <a:ext cx="5747710" cy="27106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buFont typeface="Helvetica"/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0857"/>
              <a:t>Tiago 1:15</a:t>
            </a:r>
          </a:p>
          <a:p>
            <a:pPr>
              <a:buFont typeface="Helvetica"/>
              <a:defRPr sz="2800"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rPr baseline="30714"/>
              <a:t>15 </a:t>
            </a:r>
            <a:r>
              <a:t>Então esse desejo, tendo concebido, dá à luz o pecado, e o pecado, após ter se consumado, gera a morte. </a:t>
            </a:r>
            <a:endParaRPr sz="1600"/>
          </a:p>
        </p:txBody>
      </p:sp>
      <p:sp>
        <p:nvSpPr>
          <p:cNvPr id="704" name="Shape 704"/>
          <p:cNvSpPr/>
          <p:nvPr/>
        </p:nvSpPr>
        <p:spPr>
          <a:xfrm>
            <a:off x="13102828" y="9572625"/>
            <a:ext cx="6036469" cy="333136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buFont typeface="Helvetica"/>
              <a:defRPr sz="4200"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rPr b="1" baseline="30857">
                <a:latin typeface="Helvetica"/>
                <a:ea typeface="Helvetica"/>
                <a:cs typeface="Helvetica"/>
                <a:sym typeface="Helvetica"/>
              </a:rPr>
              <a:t>Filipenses 4:19</a:t>
            </a:r>
          </a:p>
          <a:p>
            <a:pPr defTabSz="642937">
              <a:spcBef>
                <a:spcPts val="1600"/>
              </a:spcBef>
              <a:buClrTx/>
              <a:buFontTx/>
              <a:defRPr sz="34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O meu Deus suprirá todas as necessidades de vocês, de acordo com as suas gloriosas riquezas em Cristo Jesus. </a:t>
            </a:r>
            <a:endParaRPr sz="1600"/>
          </a:p>
        </p:txBody>
      </p:sp>
      <p:sp>
        <p:nvSpPr>
          <p:cNvPr id="705" name="Shape 705"/>
          <p:cNvSpPr/>
          <p:nvPr/>
        </p:nvSpPr>
        <p:spPr>
          <a:xfrm>
            <a:off x="10513218" y="3053953"/>
            <a:ext cx="2125267" cy="464344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6" name="Shape 706"/>
          <p:cNvSpPr/>
          <p:nvPr/>
        </p:nvSpPr>
        <p:spPr>
          <a:xfrm>
            <a:off x="10370343" y="6250781"/>
            <a:ext cx="2125267" cy="464344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7" name="Shape 707"/>
          <p:cNvSpPr/>
          <p:nvPr/>
        </p:nvSpPr>
        <p:spPr>
          <a:xfrm>
            <a:off x="10209609" y="10358437"/>
            <a:ext cx="2125266" cy="464345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8" name="Shape 708"/>
          <p:cNvSpPr/>
          <p:nvPr/>
        </p:nvSpPr>
        <p:spPr>
          <a:xfrm>
            <a:off x="4119562" y="464343"/>
            <a:ext cx="8953129" cy="10414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>
              <a:defRPr sz="3200"/>
            </a:pPr>
            <a:r>
              <a:rPr sz="6000"/>
              <a:t>Exemplo:  Pornografia</a:t>
            </a:r>
          </a:p>
        </p:txBody>
      </p:sp>
      <p:sp>
        <p:nvSpPr>
          <p:cNvPr id="709" name="Shape 709"/>
          <p:cNvSpPr/>
          <p:nvPr/>
        </p:nvSpPr>
        <p:spPr>
          <a:xfrm>
            <a:off x="3367315" y="2009179"/>
            <a:ext cx="8288720" cy="10723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>
              <a:buClr>
                <a:srgbClr val="FF2600"/>
              </a:buCl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Se eu olhar, mas nāo tocar,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algn="ctr">
              <a:buClr>
                <a:srgbClr val="FF2600"/>
              </a:buCl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ning</a:t>
            </a:r>
            <a:r>
              <a:rPr>
                <a:solidFill>
                  <a:srgbClr val="E32400"/>
                </a:solidFill>
                <a:uFill>
                  <a:solidFill>
                    <a:srgbClr val="FF2600"/>
                  </a:solidFill>
                </a:uFill>
              </a:rPr>
              <a:t>u</a:t>
            </a:r>
            <a:r>
              <a:rPr>
                <a:solidFill>
                  <a:srgbClr val="E32400"/>
                </a:solidFill>
              </a:rPr>
              <a:t>é</a:t>
            </a:r>
            <a:r>
              <a:rPr>
                <a:solidFill>
                  <a:srgbClr val="E32400"/>
                </a:solidFill>
                <a:uFill>
                  <a:solidFill>
                    <a:srgbClr val="FF2600"/>
                  </a:solidFill>
                </a:uFill>
              </a:rPr>
              <a:t>m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se machuca.</a:t>
            </a:r>
          </a:p>
        </p:txBody>
      </p:sp>
      <p:sp>
        <p:nvSpPr>
          <p:cNvPr id="710" name="Shape 710"/>
          <p:cNvSpPr/>
          <p:nvPr/>
        </p:nvSpPr>
        <p:spPr>
          <a:xfrm>
            <a:off x="4641663" y="5228332"/>
            <a:ext cx="5005124" cy="9707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buClr>
                <a:srgbClr val="FF2600"/>
              </a:buClr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Eu só vou olhar ... nada mais. Isso vai parar por aqui.</a:t>
            </a:r>
          </a:p>
        </p:txBody>
      </p:sp>
      <p:sp>
        <p:nvSpPr>
          <p:cNvPr id="711" name="Shape 711"/>
          <p:cNvSpPr/>
          <p:nvPr/>
        </p:nvSpPr>
        <p:spPr>
          <a:xfrm>
            <a:off x="4641663" y="8032025"/>
            <a:ext cx="5005124" cy="159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buClr>
                <a:srgbClr val="FF2600"/>
              </a:buCl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Deus não providenciou tudo o que eu necessito para ser satisfeito?</a:t>
            </a:r>
          </a:p>
        </p:txBody>
      </p:sp>
      <p:pic>
        <p:nvPicPr>
          <p:cNvPr id="712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6" grpId="3"/>
      <p:bldP build="whole" bldLvl="1" animBg="1" rev="0" advAuto="0" spid="710" grpId="8"/>
      <p:bldP build="whole" bldLvl="1" animBg="1" rev="0" advAuto="0" spid="707" grpId="5"/>
      <p:bldP build="whole" bldLvl="1" animBg="1" rev="0" advAuto="0" spid="704" grpId="6"/>
      <p:bldP build="whole" bldLvl="1" animBg="1" rev="0" advAuto="0" spid="700" grpId="2"/>
      <p:bldP build="whole" bldLvl="1" animBg="1" rev="0" advAuto="0" spid="709" grpId="7"/>
      <p:bldP build="whole" bldLvl="1" animBg="1" rev="0" advAuto="0" spid="705" grpId="1"/>
      <p:bldP build="whole" bldLvl="1" animBg="1" rev="0" advAuto="0" spid="703" grpId="4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/>
        </p:nvSpPr>
        <p:spPr>
          <a:xfrm>
            <a:off x="1546901" y="303552"/>
            <a:ext cx="17216438" cy="1808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Maneiras/Etapas práticas para</a:t>
            </a:r>
          </a:p>
          <a:p>
            <a:pPr algn="ctr" defTabSz="642937">
              <a:buClrTx/>
              <a:buFontTx/>
              <a:defRPr sz="56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superar pecados persistentes</a:t>
            </a:r>
          </a:p>
        </p:txBody>
      </p:sp>
      <p:pic>
        <p:nvPicPr>
          <p:cNvPr id="715" name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9670" y="356504"/>
            <a:ext cx="3748887" cy="2533653"/>
          </a:xfrm>
          <a:prstGeom prst="rect">
            <a:avLst/>
          </a:prstGeom>
          <a:ln w="12700"/>
        </p:spPr>
      </p:pic>
      <p:sp>
        <p:nvSpPr>
          <p:cNvPr id="716" name="Shape 716"/>
          <p:cNvSpPr/>
          <p:nvPr/>
        </p:nvSpPr>
        <p:spPr>
          <a:xfrm>
            <a:off x="3295571" y="3042930"/>
            <a:ext cx="17792858" cy="141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1.  Determine o PECADO que você precisa superar.</a:t>
            </a:r>
          </a:p>
        </p:txBody>
      </p:sp>
      <p:sp>
        <p:nvSpPr>
          <p:cNvPr id="717" name="Shape 717"/>
          <p:cNvSpPr/>
          <p:nvPr/>
        </p:nvSpPr>
        <p:spPr>
          <a:xfrm>
            <a:off x="3295571" y="4414093"/>
            <a:ext cx="17709333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2. Determine o tipo de MENTIRA que você está acreditando quando peca.</a:t>
            </a:r>
          </a:p>
        </p:txBody>
      </p:sp>
      <p:sp>
        <p:nvSpPr>
          <p:cNvPr id="718" name="Shape 718"/>
          <p:cNvSpPr/>
          <p:nvPr/>
        </p:nvSpPr>
        <p:spPr>
          <a:xfrm>
            <a:off x="3425528" y="5826057"/>
            <a:ext cx="17532943" cy="148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buClrTx/>
              <a:buFontTx/>
              <a:defRPr sz="44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3.  Encontre ESCRITURAS que contradizem essas mentiras, e escreva-as em cartões com o propósito de crescimento espiritual.</a:t>
            </a:r>
          </a:p>
        </p:txBody>
      </p:sp>
      <p:pic>
        <p:nvPicPr>
          <p:cNvPr id="719" name="image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2674" y="9037128"/>
            <a:ext cx="5715002" cy="4324353"/>
          </a:xfrm>
          <a:prstGeom prst="rect">
            <a:avLst/>
          </a:prstGeom>
          <a:ln w="12700"/>
        </p:spPr>
      </p:pic>
      <p:sp>
        <p:nvSpPr>
          <p:cNvPr id="720" name="Shape 720"/>
          <p:cNvSpPr/>
          <p:nvPr/>
        </p:nvSpPr>
        <p:spPr>
          <a:xfrm>
            <a:off x="3431576" y="7789971"/>
            <a:ext cx="17884094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buClrTx/>
              <a:buFontTx/>
              <a:defRPr sz="420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4.  MEMORIZE &amp; MEDITE nessas Passagens até que você acredite nelas.</a:t>
            </a:r>
          </a:p>
        </p:txBody>
      </p:sp>
      <p:pic>
        <p:nvPicPr>
          <p:cNvPr id="721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5" grpId="1"/>
      <p:bldP build="whole" bldLvl="1" animBg="1" rev="0" advAuto="0" spid="719" grpId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/>
        </p:nvSpPr>
        <p:spPr>
          <a:xfrm>
            <a:off x="6183047" y="6429925"/>
            <a:ext cx="237172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Habitos</a:t>
            </a:r>
          </a:p>
        </p:txBody>
      </p:sp>
      <p:sp>
        <p:nvSpPr>
          <p:cNvPr id="724" name="Shape 724"/>
          <p:cNvSpPr/>
          <p:nvPr/>
        </p:nvSpPr>
        <p:spPr>
          <a:xfrm rot="2640000">
            <a:off x="6753519" y="9464469"/>
            <a:ext cx="2052573" cy="74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 sz="4200">
                <a:solidFill>
                  <a:srgbClr val="FFFF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/>
            <a:r>
              <a:t>viram</a:t>
            </a:r>
          </a:p>
        </p:txBody>
      </p:sp>
      <p:sp>
        <p:nvSpPr>
          <p:cNvPr id="725" name="Shape 725"/>
          <p:cNvSpPr/>
          <p:nvPr/>
        </p:nvSpPr>
        <p:spPr>
          <a:xfrm rot="10800000">
            <a:off x="7360972" y="7805097"/>
            <a:ext cx="2518173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6" name="Shape 726"/>
          <p:cNvSpPr/>
          <p:nvPr/>
        </p:nvSpPr>
        <p:spPr>
          <a:xfrm>
            <a:off x="10559415" y="9483878"/>
            <a:ext cx="2610591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sp>
        <p:nvSpPr>
          <p:cNvPr id="727" name="Shape 727"/>
          <p:cNvSpPr/>
          <p:nvPr/>
        </p:nvSpPr>
        <p:spPr>
          <a:xfrm rot="5400000">
            <a:off x="14129675" y="7501487"/>
            <a:ext cx="2357439" cy="296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8" name="Shape 728"/>
          <p:cNvSpPr/>
          <p:nvPr/>
        </p:nvSpPr>
        <p:spPr>
          <a:xfrm>
            <a:off x="10348083" y="3679581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729" name="Shape 729"/>
          <p:cNvSpPr/>
          <p:nvPr/>
        </p:nvSpPr>
        <p:spPr>
          <a:xfrm>
            <a:off x="14732342" y="6429925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730" name="Shape 730"/>
          <p:cNvSpPr/>
          <p:nvPr/>
        </p:nvSpPr>
        <p:spPr>
          <a:xfrm rot="2220000">
            <a:off x="15070900" y="4297679"/>
            <a:ext cx="2017490" cy="74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 sz="4200">
                <a:solidFill>
                  <a:srgbClr val="FFFF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731" name="Shape 731"/>
          <p:cNvSpPr/>
          <p:nvPr/>
        </p:nvSpPr>
        <p:spPr>
          <a:xfrm>
            <a:off x="13986800" y="4376097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2" name="Shape 732"/>
          <p:cNvSpPr/>
          <p:nvPr/>
        </p:nvSpPr>
        <p:spPr>
          <a:xfrm rot="19320000">
            <a:off x="14870842" y="9030710"/>
            <a:ext cx="2936095" cy="74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 sz="4200">
                <a:solidFill>
                  <a:srgbClr val="FFFF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DACFF"/>
                  </a:solidFill>
                </a:uFill>
              </a:rPr>
              <a:t>determinam</a:t>
            </a:r>
          </a:p>
        </p:txBody>
      </p:sp>
      <p:sp>
        <p:nvSpPr>
          <p:cNvPr id="733" name="Shape 733"/>
          <p:cNvSpPr/>
          <p:nvPr/>
        </p:nvSpPr>
        <p:spPr>
          <a:xfrm rot="16200000">
            <a:off x="7664581" y="4072487"/>
            <a:ext cx="2053830" cy="266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4" name="Shape 734"/>
          <p:cNvSpPr/>
          <p:nvPr/>
        </p:nvSpPr>
        <p:spPr>
          <a:xfrm rot="19560000">
            <a:off x="6475618" y="4067436"/>
            <a:ext cx="3262698" cy="74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 sz="4200">
                <a:solidFill>
                  <a:srgbClr val="FFFF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DACFF"/>
                  </a:solidFill>
                </a:uFill>
              </a:rPr>
              <a:t>desenvolvem</a:t>
            </a:r>
          </a:p>
        </p:txBody>
      </p:sp>
      <p:sp>
        <p:nvSpPr>
          <p:cNvPr id="735" name="Shape 735"/>
          <p:cNvSpPr/>
          <p:nvPr/>
        </p:nvSpPr>
        <p:spPr>
          <a:xfrm>
            <a:off x="10343488" y="3679581"/>
            <a:ext cx="3335971" cy="137517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736" name="Shape 736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>
                <a:solidFill>
                  <a:srgbClr val="FFFFFF"/>
                </a:solidFill>
              </a:defRPr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737" name="Shape 737"/>
          <p:cNvSpPr/>
          <p:nvPr/>
        </p:nvSpPr>
        <p:spPr>
          <a:xfrm>
            <a:off x="10348083" y="3679581"/>
            <a:ext cx="3335972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738" name="Shape 738"/>
          <p:cNvSpPr/>
          <p:nvPr/>
        </p:nvSpPr>
        <p:spPr>
          <a:xfrm>
            <a:off x="14732342" y="6429925"/>
            <a:ext cx="4170736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739" name="Shape 739"/>
          <p:cNvSpPr/>
          <p:nvPr/>
        </p:nvSpPr>
        <p:spPr>
          <a:xfrm>
            <a:off x="10559415" y="9483878"/>
            <a:ext cx="2610591" cy="137517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Ações</a:t>
            </a:r>
          </a:p>
        </p:txBody>
      </p:sp>
      <p:pic>
        <p:nvPicPr>
          <p:cNvPr id="740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6" presetID="18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8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12" presetID="18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3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55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5" grpId="1"/>
      <p:bldP build="whole" bldLvl="1" animBg="1" rev="0" advAuto="0" spid="731" grpId="7"/>
      <p:bldP build="whole" bldLvl="1" animBg="1" rev="0" advAuto="0" spid="724" grpId="2"/>
      <p:bldP build="whole" bldLvl="1" animBg="1" rev="0" advAuto="0" spid="730" grpId="8"/>
      <p:bldP build="whole" bldLvl="1" animBg="1" rev="0" advAuto="0" spid="734" grpId="12"/>
      <p:bldP build="whole" bldLvl="1" animBg="1" rev="0" advAuto="0" spid="729" grpId="9"/>
      <p:bldP build="whole" bldLvl="1" animBg="1" rev="0" advAuto="0" spid="723" grpId="3"/>
      <p:bldP build="whole" bldLvl="1" animBg="1" rev="0" advAuto="0" spid="733" grpId="11"/>
      <p:bldP build="whole" bldLvl="1" animBg="1" rev="0" advAuto="0" spid="727" grpId="4"/>
      <p:bldP build="whole" bldLvl="1" animBg="1" rev="0" advAuto="0" spid="735" grpId="13"/>
      <p:bldP build="whole" bldLvl="1" animBg="1" rev="0" advAuto="0" spid="739" grpId="15"/>
      <p:bldP build="whole" bldLvl="1" animBg="1" rev="0" advAuto="0" spid="728" grpId="6"/>
      <p:bldP build="whole" bldLvl="1" animBg="1" rev="0" advAuto="0" spid="726" grpId="5"/>
      <p:bldP build="whole" bldLvl="1" animBg="1" rev="0" advAuto="0" spid="732" grpId="10"/>
      <p:bldP build="whole" bldLvl="1" animBg="1" rev="0" advAuto="0" spid="738" grpId="1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78" name="Shape 78"/>
          <p:cNvSpPr/>
          <p:nvPr/>
        </p:nvSpPr>
        <p:spPr>
          <a:xfrm>
            <a:off x="6731452" y="207219"/>
            <a:ext cx="1089116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 sz="7000" u="sng"/>
            </a:lvl1pPr>
          </a:lstStyle>
          <a:p>
            <a:pPr>
              <a:defRPr sz="3200" u="none"/>
            </a:pPr>
            <a:r>
              <a:rPr sz="7000" u="sng"/>
              <a:t>O Ciclo do Comportamento</a:t>
            </a:r>
          </a:p>
        </p:txBody>
      </p:sp>
      <p:sp>
        <p:nvSpPr>
          <p:cNvPr id="79" name="Shape 79"/>
          <p:cNvSpPr/>
          <p:nvPr/>
        </p:nvSpPr>
        <p:spPr>
          <a:xfrm>
            <a:off x="10535673" y="2125265"/>
            <a:ext cx="3335972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Caráter</a:t>
            </a:r>
          </a:p>
        </p:txBody>
      </p:sp>
      <p:sp>
        <p:nvSpPr>
          <p:cNvPr id="80" name="Shape 80"/>
          <p:cNvSpPr/>
          <p:nvPr/>
        </p:nvSpPr>
        <p:spPr>
          <a:xfrm>
            <a:off x="14919932" y="4875609"/>
            <a:ext cx="4170736" cy="1375173"/>
          </a:xfrm>
          <a:prstGeom prst="rect">
            <a:avLst/>
          </a:prstGeom>
          <a:solidFill>
            <a:srgbClr val="6095C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>
              <a:buClr>
                <a:srgbClr val="FFFFFF"/>
              </a:buClr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5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Pensamentos</a:t>
            </a:r>
          </a:p>
        </p:txBody>
      </p:sp>
      <p:sp>
        <p:nvSpPr>
          <p:cNvPr id="81" name="Shape 81"/>
          <p:cNvSpPr/>
          <p:nvPr/>
        </p:nvSpPr>
        <p:spPr>
          <a:xfrm rot="2220000">
            <a:off x="15318740" y="2695850"/>
            <a:ext cx="18152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buClr>
                <a:srgbClr val="3DACFF"/>
              </a:buClr>
              <a:def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3DACFF"/>
                </a:solidFill>
                <a:uFill>
                  <a:solidFill>
                    <a:srgbClr val="3DACFF"/>
                  </a:solidFill>
                </a:uFill>
              </a:rPr>
              <a:t>controla</a:t>
            </a:r>
          </a:p>
        </p:txBody>
      </p:sp>
      <p:sp>
        <p:nvSpPr>
          <p:cNvPr id="82" name="Shape 82"/>
          <p:cNvSpPr/>
          <p:nvPr/>
        </p:nvSpPr>
        <p:spPr>
          <a:xfrm>
            <a:off x="14174390" y="2821781"/>
            <a:ext cx="2821782" cy="205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50800">
            <a:solidFill>
              <a:srgbClr val="3A88FE"/>
            </a:solidFill>
            <a:tailEnd type="triangle"/>
          </a:ln>
        </p:spPr>
        <p:txBody>
          <a:bodyPr lIns="0" tIns="0" rIns="0" bIns="0"/>
          <a:lstStyle/>
          <a:p>
            <a:pPr defTabSz="910828"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6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  <p:bldP build="whole" bldLvl="1" animBg="1" rev="0" advAuto="0" spid="82" grpId="2"/>
      <p:bldP build="whole" bldLvl="1" animBg="1" rev="0" advAuto="0" spid="80" grpId="4"/>
      <p:bldP build="whole" bldLvl="1" animBg="1" rev="0" advAuto="0" spid="8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2.jpg"/>
          <p:cNvPicPr>
            <a:picLocks noChangeAspect="1"/>
          </p:cNvPicPr>
          <p:nvPr/>
        </p:nvPicPr>
        <p:blipFill>
          <a:blip r:embed="rId2">
            <a:extLst/>
          </a:blip>
          <a:srcRect l="12701" t="0" r="7" b="0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/>
        </p:spPr>
      </p:pic>
      <p:sp>
        <p:nvSpPr>
          <p:cNvPr id="86" name="Shape 86"/>
          <p:cNvSpPr/>
          <p:nvPr/>
        </p:nvSpPr>
        <p:spPr>
          <a:xfrm>
            <a:off x="3655218" y="2125265"/>
            <a:ext cx="17091423" cy="48950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/>
            <a:r>
              <a:rPr b="1" sz="5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Tito 1:15</a:t>
            </a:r>
            <a:br>
              <a:rPr sz="5200"/>
            </a:br>
            <a:r>
              <a:rPr baseline="30923" sz="5200"/>
              <a:t> 15 </a:t>
            </a:r>
            <a:r>
              <a:rPr sz="6200"/>
              <a:t>Para os puros, todas as coisas são puras; mas para os impuros e descrentes, nada é puro. De fato, tanto a mente como a consciência deles estão corrompidas. </a:t>
            </a:r>
            <a:endParaRPr sz="1600"/>
          </a:p>
        </p:txBody>
      </p:sp>
      <p:pic>
        <p:nvPicPr>
          <p:cNvPr id="87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4.jpg"/>
          <p:cNvPicPr>
            <a:picLocks noChangeAspect="1"/>
          </p:cNvPicPr>
          <p:nvPr/>
        </p:nvPicPr>
        <p:blipFill>
          <a:blip r:embed="rId2">
            <a:extLst/>
          </a:blip>
          <a:srcRect l="18938" t="0" r="0" b="0"/>
          <a:stretch>
            <a:fillRect/>
          </a:stretch>
        </p:blipFill>
        <p:spPr>
          <a:xfrm>
            <a:off x="14942343" y="9132402"/>
            <a:ext cx="5041108" cy="4126399"/>
          </a:xfrm>
          <a:prstGeom prst="rect">
            <a:avLst/>
          </a:prstGeom>
          <a:ln w="12700"/>
        </p:spPr>
      </p:pic>
      <p:sp>
        <p:nvSpPr>
          <p:cNvPr id="90" name="Shape 90"/>
          <p:cNvSpPr/>
          <p:nvPr/>
        </p:nvSpPr>
        <p:spPr>
          <a:xfrm>
            <a:off x="6302402" y="160734"/>
            <a:ext cx="1154998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ctr">
              <a:defRPr sz="4600" u="sng">
                <a:solidFill>
                  <a:srgbClr val="FFFFFF"/>
                </a:solidFill>
              </a:defRPr>
            </a:lvl1pPr>
          </a:lstStyle>
          <a:p>
            <a:pPr>
              <a:defRPr sz="3200" u="none"/>
            </a:pPr>
            <a:r>
              <a:rPr sz="4600" u="sng"/>
              <a:t>Como Caráter domina nossos pensamentos</a:t>
            </a:r>
          </a:p>
        </p:txBody>
      </p:sp>
      <p:pic>
        <p:nvPicPr>
          <p:cNvPr id="91" name="image5.jpg"/>
          <p:cNvPicPr>
            <a:picLocks noChangeAspect="1"/>
          </p:cNvPicPr>
          <p:nvPr/>
        </p:nvPicPr>
        <p:blipFill>
          <a:blip r:embed="rId3">
            <a:extLst/>
          </a:blip>
          <a:srcRect l="8143" t="0" r="0" b="107"/>
          <a:stretch>
            <a:fillRect/>
          </a:stretch>
        </p:blipFill>
        <p:spPr>
          <a:xfrm>
            <a:off x="3958828" y="8983265"/>
            <a:ext cx="5036344" cy="4107657"/>
          </a:xfrm>
          <a:prstGeom prst="rect">
            <a:avLst/>
          </a:prstGeom>
          <a:ln w="12700"/>
        </p:spPr>
      </p:pic>
      <p:sp>
        <p:nvSpPr>
          <p:cNvPr id="92" name="Shape 92"/>
          <p:cNvSpPr/>
          <p:nvPr/>
        </p:nvSpPr>
        <p:spPr>
          <a:xfrm>
            <a:off x="3095345" y="1116210"/>
            <a:ext cx="18216563" cy="1199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Vamos dizer que um homem vê uma mulher bonita que está se esforçando a capturar a atenção dele.…</a:t>
            </a:r>
          </a:p>
        </p:txBody>
      </p:sp>
      <p:sp>
        <p:nvSpPr>
          <p:cNvPr id="93" name="Shape 93"/>
          <p:cNvSpPr/>
          <p:nvPr/>
        </p:nvSpPr>
        <p:spPr>
          <a:xfrm>
            <a:off x="3958828" y="8072437"/>
            <a:ext cx="5667213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 homem de caráter fraco</a:t>
            </a:r>
          </a:p>
        </p:txBody>
      </p:sp>
      <p:pic>
        <p:nvPicPr>
          <p:cNvPr id="94" name="image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5171" y="2446734"/>
            <a:ext cx="6416911" cy="4268391"/>
          </a:xfrm>
          <a:prstGeom prst="rect">
            <a:avLst/>
          </a:prstGeom>
          <a:ln w="12700"/>
        </p:spPr>
      </p:pic>
      <p:sp>
        <p:nvSpPr>
          <p:cNvPr id="95" name="Shape 95"/>
          <p:cNvSpPr/>
          <p:nvPr/>
        </p:nvSpPr>
        <p:spPr>
          <a:xfrm rot="2520000">
            <a:off x="15153693" y="6441965"/>
            <a:ext cx="1518048" cy="1214439"/>
          </a:xfrm>
          <a:prstGeom prst="chevron">
            <a:avLst>
              <a:gd name="adj" fmla="val 50000"/>
            </a:avLst>
          </a:pr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6" name="Shape 96"/>
          <p:cNvSpPr/>
          <p:nvPr/>
        </p:nvSpPr>
        <p:spPr>
          <a:xfrm rot="8040000">
            <a:off x="7825035" y="6450633"/>
            <a:ext cx="1518047" cy="1214439"/>
          </a:xfrm>
          <a:prstGeom prst="chevron">
            <a:avLst>
              <a:gd name="adj" fmla="val 50000"/>
            </a:avLst>
          </a:prstGeom>
          <a:solidFill>
            <a:srgbClr val="6095C9"/>
          </a:solidFill>
          <a:ln w="25400">
            <a:solidFill>
              <a:srgbClr val="49729C"/>
            </a:solidFill>
          </a:ln>
        </p:spPr>
        <p:txBody>
          <a:bodyPr lIns="0" tIns="0" rIns="0" bIns="0"/>
          <a:lstStyle/>
          <a:p>
            <a:pPr defTabSz="910828">
              <a:buClrTx/>
              <a:buFontTx/>
              <a:defRPr sz="2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14781609" y="8233171"/>
            <a:ext cx="5759091" cy="609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 homem de caráter correto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8074757" y="8539124"/>
            <a:ext cx="2899429" cy="1703240"/>
            <a:chOff x="0" y="0"/>
            <a:chExt cx="2899427" cy="1703239"/>
          </a:xfrm>
        </p:grpSpPr>
        <p:sp>
          <p:nvSpPr>
            <p:cNvPr id="98" name="Shape 98"/>
            <p:cNvSpPr/>
            <p:nvPr/>
          </p:nvSpPr>
          <p:spPr>
            <a:xfrm>
              <a:off x="-1" y="0"/>
              <a:ext cx="2899429" cy="146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99" name="Shape 99"/>
            <p:cNvSpPr/>
            <p:nvPr/>
          </p:nvSpPr>
          <p:spPr>
            <a:xfrm>
              <a:off x="350034" y="1298250"/>
              <a:ext cx="243841" cy="2438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6494" y="1483603"/>
              <a:ext cx="162561" cy="16256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9265" y="1621959"/>
              <a:ext cx="81281" cy="8128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47215" y="74538"/>
              <a:ext cx="2656855" cy="125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07487" y="394444"/>
              <a:ext cx="1875236" cy="589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?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5694758" y="9733624"/>
            <a:ext cx="2899428" cy="2250448"/>
            <a:chOff x="0" y="0"/>
            <a:chExt cx="2899427" cy="2250447"/>
          </a:xfrm>
        </p:grpSpPr>
        <p:sp>
          <p:nvSpPr>
            <p:cNvPr id="105" name="Shape 105"/>
            <p:cNvSpPr/>
            <p:nvPr/>
          </p:nvSpPr>
          <p:spPr>
            <a:xfrm>
              <a:off x="-1" y="786700"/>
              <a:ext cx="2899429" cy="146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fill="norm" stroke="1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891382" y="457297"/>
              <a:ext cx="243841" cy="2438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115291" y="193841"/>
              <a:ext cx="162561" cy="16256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297249" y="0"/>
              <a:ext cx="81281" cy="8128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47214" y="861239"/>
              <a:ext cx="2656856" cy="125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07488" y="1181145"/>
              <a:ext cx="1875236" cy="589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/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?</a:t>
              </a:r>
            </a:p>
          </p:txBody>
        </p:sp>
      </p:grpSp>
      <p:pic>
        <p:nvPicPr>
          <p:cNvPr id="112" name="Screenshot 2016-11-04 09.37.54.png"/>
          <p:cNvPicPr>
            <a:picLocks noChangeAspect="1"/>
          </p:cNvPicPr>
          <p:nvPr/>
        </p:nvPicPr>
        <p:blipFill>
          <a:blip r:embed="rId5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8"/>
      <p:bldP build="whole" bldLvl="1" animBg="1" rev="0" advAuto="0" spid="94" grpId="2"/>
      <p:bldP build="whole" bldLvl="1" animBg="1" rev="0" advAuto="0" spid="89" grpId="9"/>
      <p:bldP build="whole" bldLvl="1" animBg="1" rev="0" advAuto="0" spid="91" grpId="7"/>
      <p:bldP build="whole" bldLvl="1" animBg="1" rev="0" advAuto="0" spid="92" grpId="1"/>
      <p:bldP build="whole" bldLvl="1" animBg="1" rev="0" advAuto="0" spid="111" grpId="10"/>
      <p:bldP build="whole" bldLvl="1" animBg="1" rev="0" advAuto="0" spid="96" grpId="3"/>
      <p:bldP build="whole" bldLvl="1" animBg="1" rev="0" advAuto="0" spid="95" grpId="4"/>
      <p:bldP build="whole" bldLvl="1" animBg="1" rev="0" advAuto="0" spid="97" grpId="6"/>
      <p:bldP build="whole" bldLvl="1" animBg="1" rev="0" advAuto="0" spid="93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